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28" r:id="rId2"/>
    <p:sldId id="317" r:id="rId3"/>
    <p:sldId id="331" r:id="rId4"/>
    <p:sldId id="330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70" autoAdjust="0"/>
    <p:restoredTop sz="94519" autoAdjust="0"/>
  </p:normalViewPr>
  <p:slideViewPr>
    <p:cSldViewPr>
      <p:cViewPr varScale="1">
        <p:scale>
          <a:sx n="82" d="100"/>
          <a:sy n="82" d="100"/>
        </p:scale>
        <p:origin x="868" y="4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34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F72BC9-6CDF-EB4C-B84E-77B6157B6566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9B5DC-04EC-EE40-8CB6-F249AE104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0048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5964598D-7FA3-412B-801E-813F175C842A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BB04B2F6-1146-4655-B97A-FEDB84265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895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etterhead20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0785"/>
            <a:ext cx="50292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228600" y="1447800"/>
            <a:ext cx="4732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2400" dirty="0" smtClean="0">
              <a:solidFill>
                <a:prstClr val="black"/>
              </a:solidFill>
            </a:endParaRPr>
          </a:p>
          <a:p>
            <a:endParaRPr lang="en-CA" sz="3200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9600" y="5257800"/>
            <a:ext cx="8305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b="1" i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Distinguished Guest Speaker: </a:t>
            </a:r>
          </a:p>
          <a:p>
            <a:pPr algn="ctr"/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His Excellency CONG </a:t>
            </a:r>
            <a:r>
              <a:rPr lang="en-CA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Peiwu</a:t>
            </a:r>
            <a:endParaRPr lang="en-CA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Ambassador of the People’s Republic of China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35451" y="1216967"/>
            <a:ext cx="635937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WELCOME TO THE CCFS WEBINAR</a:t>
            </a:r>
          </a:p>
          <a:p>
            <a:pPr algn="ctr"/>
            <a:r>
              <a:rPr lang="en-CA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September 10, 2020 7:30pm – 9:00pm EST</a:t>
            </a:r>
          </a:p>
          <a:p>
            <a:pPr algn="ctr"/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China-Canada Relations</a:t>
            </a:r>
            <a:endParaRPr lang="en-CA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136" y="2478851"/>
            <a:ext cx="2286000" cy="259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etterhead20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0785"/>
            <a:ext cx="50292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214440" y="6096000"/>
            <a:ext cx="6562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b="1" dirty="0" smtClean="0">
                <a:solidFill>
                  <a:srgbClr val="0000FF"/>
                </a:solidFill>
              </a:rPr>
              <a:t> </a:t>
            </a:r>
            <a:r>
              <a:rPr lang="en-CA" sz="2200" b="1" dirty="0" smtClean="0">
                <a:solidFill>
                  <a:srgbClr val="0000FF"/>
                </a:solidFill>
                <a:latin typeface="Arial"/>
                <a:cs typeface="Arial"/>
              </a:rPr>
              <a:t>www.ccfso.org </a:t>
            </a:r>
            <a:endParaRPr lang="en-CA" sz="2200" b="1" dirty="0">
              <a:solidFill>
                <a:srgbClr val="0000FF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1306649"/>
            <a:ext cx="7315200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en-CA" sz="28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Canada-China Friendship Society (CCFS)</a:t>
            </a:r>
            <a:endParaRPr lang="en-US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Founded in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1976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Independent, member-financed, non-profit, non-political organization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Objectives:</a:t>
            </a: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promote Canadian understanding of China</a:t>
            </a: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promote exchanges between the Canadian and Chinese people</a:t>
            </a: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strengthen people-to-people ties between the Canadian and Chinese people</a:t>
            </a:r>
          </a:p>
        </p:txBody>
      </p:sp>
    </p:spTree>
    <p:extLst>
      <p:ext uri="{BB962C8B-B14F-4D97-AF65-F5344CB8AC3E}">
        <p14:creationId xmlns:p14="http://schemas.microsoft.com/office/powerpoint/2010/main" val="52849103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etterhead20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0785"/>
            <a:ext cx="50292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228600" y="1447800"/>
            <a:ext cx="4732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2400" dirty="0" smtClean="0"/>
          </a:p>
          <a:p>
            <a:endParaRPr lang="en-CA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65108" y="1183539"/>
            <a:ext cx="7691015" cy="1951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2020</a:t>
            </a:r>
          </a:p>
          <a:p>
            <a:pPr algn="ctr">
              <a:lnSpc>
                <a:spcPct val="150000"/>
              </a:lnSpc>
            </a:pPr>
            <a:r>
              <a:rPr lang="en-CA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CA" sz="2800" b="1" baseline="30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CA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Anniversary of the Establishment of the</a:t>
            </a:r>
          </a:p>
          <a:p>
            <a:pPr algn="ctr">
              <a:lnSpc>
                <a:spcPct val="150000"/>
              </a:lnSpc>
            </a:pPr>
            <a:r>
              <a:rPr lang="en-CA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Canada-China Diplomatic Relations</a:t>
            </a:r>
            <a:endParaRPr lang="en-CA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352800"/>
            <a:ext cx="4959832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930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etterhead20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0785"/>
            <a:ext cx="50292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228600" y="1447800"/>
            <a:ext cx="4732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CA" sz="2400" dirty="0" smtClean="0">
              <a:solidFill>
                <a:prstClr val="black"/>
              </a:solidFill>
            </a:endParaRPr>
          </a:p>
          <a:p>
            <a:endParaRPr lang="en-CA" sz="3200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54131" y="1216967"/>
            <a:ext cx="4322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China-Canada Relations</a:t>
            </a:r>
            <a:endParaRPr lang="en-CA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905000"/>
            <a:ext cx="2590800" cy="294368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7200" y="5257800"/>
            <a:ext cx="8229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b="1" i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Distinguished Guest Speaker: </a:t>
            </a:r>
          </a:p>
          <a:p>
            <a:pPr algn="ctr"/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His Excellency CONG </a:t>
            </a:r>
            <a:r>
              <a:rPr lang="en-CA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Peiwu</a:t>
            </a:r>
            <a:endParaRPr lang="en-CA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Ambassador of the People’s Republic of China</a:t>
            </a:r>
          </a:p>
        </p:txBody>
      </p:sp>
    </p:spTree>
    <p:extLst>
      <p:ext uri="{BB962C8B-B14F-4D97-AF65-F5344CB8AC3E}">
        <p14:creationId xmlns:p14="http://schemas.microsoft.com/office/powerpoint/2010/main" val="101531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9615</TotalTime>
  <Words>107</Words>
  <Application>Microsoft Office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ChoiTechAndLaw PC</dc:creator>
  <cp:lastModifiedBy>Amelia Choi</cp:lastModifiedBy>
  <cp:revision>243</cp:revision>
  <cp:lastPrinted>2018-10-17T18:12:29Z</cp:lastPrinted>
  <dcterms:created xsi:type="dcterms:W3CDTF">2006-08-16T00:00:00Z</dcterms:created>
  <dcterms:modified xsi:type="dcterms:W3CDTF">2020-09-03T02:05:39Z</dcterms:modified>
</cp:coreProperties>
</file>