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 Trudel" userId="245beddd1c6073ab" providerId="LiveId" clId="{E84D5B15-4A7C-7149-9F60-41C75C8E4FE6}"/>
    <pc:docChg chg="undo custSel modSld">
      <pc:chgData name="Luc Trudel" userId="245beddd1c6073ab" providerId="LiveId" clId="{E84D5B15-4A7C-7149-9F60-41C75C8E4FE6}" dt="2022-07-25T20:09:19.226" v="28" actId="27696"/>
      <pc:docMkLst>
        <pc:docMk/>
      </pc:docMkLst>
      <pc:sldChg chg="delSp">
        <pc:chgData name="Luc Trudel" userId="245beddd1c6073ab" providerId="LiveId" clId="{E84D5B15-4A7C-7149-9F60-41C75C8E4FE6}" dt="2022-07-25T20:08:37.467" v="26" actId="478"/>
        <pc:sldMkLst>
          <pc:docMk/>
          <pc:sldMk cId="323067471" sldId="256"/>
        </pc:sldMkLst>
        <pc:spChg chg="del">
          <ac:chgData name="Luc Trudel" userId="245beddd1c6073ab" providerId="LiveId" clId="{E84D5B15-4A7C-7149-9F60-41C75C8E4FE6}" dt="2022-07-25T20:08:37.467" v="26" actId="478"/>
          <ac:spMkLst>
            <pc:docMk/>
            <pc:sldMk cId="323067471" sldId="256"/>
            <ac:spMk id="3" creationId="{B45DB5B4-EB1B-5C58-398D-F1971A1D2722}"/>
          </ac:spMkLst>
        </pc:spChg>
      </pc:sldChg>
      <pc:sldChg chg="addSp delSp modSp mod modTransition modClrScheme addAnim delAnim modAnim chgLayout">
        <pc:chgData name="Luc Trudel" userId="245beddd1c6073ab" providerId="LiveId" clId="{E84D5B15-4A7C-7149-9F60-41C75C8E4FE6}" dt="2022-07-25T20:09:19.226" v="28" actId="27696"/>
        <pc:sldMkLst>
          <pc:docMk/>
          <pc:sldMk cId="3509529733" sldId="257"/>
        </pc:sldMkLst>
        <pc:spChg chg="add del">
          <ac:chgData name="Luc Trudel" userId="245beddd1c6073ab" providerId="LiveId" clId="{E84D5B15-4A7C-7149-9F60-41C75C8E4FE6}" dt="2022-07-25T20:00:45.717" v="2" actId="139"/>
          <ac:spMkLst>
            <pc:docMk/>
            <pc:sldMk cId="3509529733" sldId="257"/>
            <ac:spMk id="2" creationId="{80E3E4CE-53AC-904B-CFDF-44C684958C7E}"/>
          </ac:spMkLst>
        </pc:spChg>
        <pc:spChg chg="mod ord">
          <ac:chgData name="Luc Trudel" userId="245beddd1c6073ab" providerId="LiveId" clId="{E84D5B15-4A7C-7149-9F60-41C75C8E4FE6}" dt="2022-07-25T20:06:17.927" v="22" actId="14100"/>
          <ac:spMkLst>
            <pc:docMk/>
            <pc:sldMk cId="3509529733" sldId="257"/>
            <ac:spMk id="6" creationId="{66D51F26-2D0E-0721-E722-8396505B7817}"/>
          </ac:spMkLst>
        </pc:spChg>
        <pc:spChg chg="mod">
          <ac:chgData name="Luc Trudel" userId="245beddd1c6073ab" providerId="LiveId" clId="{E84D5B15-4A7C-7149-9F60-41C75C8E4FE6}" dt="2022-07-25T20:06:17.927" v="22" actId="14100"/>
          <ac:spMkLst>
            <pc:docMk/>
            <pc:sldMk cId="3509529733" sldId="257"/>
            <ac:spMk id="7" creationId="{03B9EF6B-AE0C-F768-A1C3-B14C2E679FC6}"/>
          </ac:spMkLst>
        </pc:spChg>
        <pc:spChg chg="add del mod">
          <ac:chgData name="Luc Trudel" userId="245beddd1c6073ab" providerId="LiveId" clId="{E84D5B15-4A7C-7149-9F60-41C75C8E4FE6}" dt="2022-07-25T20:06:17.927" v="22" actId="14100"/>
          <ac:spMkLst>
            <pc:docMk/>
            <pc:sldMk cId="3509529733" sldId="257"/>
            <ac:spMk id="8" creationId="{A4354B0A-5443-59BB-44B3-A3CEFF95570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D2AEC-BC05-DF42-9D23-51CB2613B673}" type="datetimeFigureOut">
              <a:rPr lang="en-US" smtClean="0"/>
              <a:t>7/25/22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81A679-8F79-FE43-997F-BC584D3631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330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81A679-8F79-FE43-997F-BC584D3631E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974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7/25/22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4EEEE-FE2A-452D-3268-2F100C0E3C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/>
              <a:t>My presentation 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AA1123-B6C0-C246-D050-4ECAEF714C69}"/>
              </a:ext>
            </a:extLst>
          </p:cNvPr>
          <p:cNvSpPr txBox="1"/>
          <p:nvPr/>
        </p:nvSpPr>
        <p:spPr>
          <a:xfrm>
            <a:off x="5184942" y="2527968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6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D51F26-2D0E-0721-E722-8396505B781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30287" y="851568"/>
            <a:ext cx="10131425" cy="5181600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CA" sz="6400" dirty="0" err="1"/>
              <a:t>Glass-Steagall</a:t>
            </a:r>
            <a:endParaRPr lang="en-CA" sz="6400" dirty="0"/>
          </a:p>
          <a:p>
            <a:pPr marL="342900" indent="-342900">
              <a:buFont typeface="+mj-lt"/>
              <a:buAutoNum type="arabicPeriod"/>
            </a:pPr>
            <a:r>
              <a:rPr lang="en-CA" sz="6400" dirty="0"/>
              <a:t>Hamilton Banking System</a:t>
            </a:r>
          </a:p>
          <a:p>
            <a:pPr marL="342900" indent="-342900">
              <a:buFont typeface="+mj-lt"/>
              <a:buAutoNum type="arabicPeriod"/>
            </a:pPr>
            <a:endParaRPr lang="en-US" sz="6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B9EF6B-AE0C-F768-A1C3-B14C2E679FC6}"/>
              </a:ext>
            </a:extLst>
          </p:cNvPr>
          <p:cNvSpPr txBox="1"/>
          <p:nvPr/>
        </p:nvSpPr>
        <p:spPr>
          <a:xfrm flipH="1">
            <a:off x="3642895" y="609600"/>
            <a:ext cx="624305" cy="1532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354B0A-5443-59BB-44B3-A3CEFF95570A}"/>
              </a:ext>
            </a:extLst>
          </p:cNvPr>
          <p:cNvSpPr txBox="1"/>
          <p:nvPr/>
        </p:nvSpPr>
        <p:spPr>
          <a:xfrm>
            <a:off x="5184942" y="2527968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529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Celestial</vt:lpstr>
      <vt:lpstr>My presentation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presentation </dc:title>
  <dc:creator>Luc Trudel</dc:creator>
  <cp:lastModifiedBy>Luc Trudel</cp:lastModifiedBy>
  <cp:revision>3</cp:revision>
  <dcterms:created xsi:type="dcterms:W3CDTF">2022-07-25T19:52:42Z</dcterms:created>
  <dcterms:modified xsi:type="dcterms:W3CDTF">2022-07-25T20:09:23Z</dcterms:modified>
</cp:coreProperties>
</file>