
<file path=[Content_Types].xml><?xml version="1.0" encoding="utf-8"?>
<Types xmlns="http://schemas.openxmlformats.org/package/2006/content-types">
  <Default Extension="xml" ContentType="application/vnd.openxmlformats-officedocument.extended-properties+xml"/>
  <Default Extension="rels" ContentType="application/vnd.openxmlformats-package.relationships+xml"/>
  <Default Extension="jpeg" ContentType="image/jpeg"/>
  <Default Extension="png" ContentType="image/png"/>
  <Default Extension="svg" ContentType="image/svg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slides/slide71.xml" ContentType="application/vnd.openxmlformats-officedocument.presentationml.slide+xml"/>
  <Override PartName="/ppt/notesSlides/notesSlide71.xml" ContentType="application/vnd.openxmlformats-officedocument.presentationml.notesSlide+xml"/>
  <Override PartName="/ppt/notesMasters/notesMaster11.xml" ContentType="application/vnd.openxmlformats-officedocument.presentationml.notesMaster+xml"/>
  <Override PartName="/ppt/theme/theme21.xml" ContentType="application/vnd.openxmlformats-officedocument.theme+xml"/>
  <Override PartName="/ppt/slideLayouts/slideLayout71.xml" ContentType="application/vnd.openxmlformats-officedocument.presentationml.slideLayout+xml"/>
  <Override PartName="/ppt/slideMasters/slideMaster11.xml" ContentType="application/vnd.openxmlformats-officedocument.presentationml.slideMaster+xml"/>
  <Override PartName="/ppt/slideLayouts/slideLayout8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theme/theme12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610.xml" ContentType="application/vnd.openxmlformats-officedocument.presentationml.slideLayout+xml"/>
  <Override PartName="/ppt/slideLayouts/slideLayout1111.xml" ContentType="application/vnd.openxmlformats-officedocument.presentationml.slideLayout+xml"/>
  <Override PartName="/ppt/slideLayouts/slideLayout512.xml" ContentType="application/vnd.openxmlformats-officedocument.presentationml.slideLayout+xml"/>
  <Override PartName="/ppt/slideLayouts/slideLayout1513.xml" ContentType="application/vnd.openxmlformats-officedocument.presentationml.slideLayout+xml"/>
  <Override PartName="/ppt/slideLayouts/slideLayout10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916.xml" ContentType="application/vnd.openxmlformats-officedocument.presentationml.slideLayout+xml"/>
  <Override PartName="/ppt/slideLayouts/slideLayout1417.xml" ContentType="application/vnd.openxmlformats-officedocument.presentationml.slideLayout+xml"/>
  <Override PartName="/ppt/slides/slide122.xml" ContentType="application/vnd.openxmlformats-officedocument.presentationml.slide+xml"/>
  <Override PartName="/ppt/notesSlides/notesSlide1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viewProps.xml" ContentType="application/vnd.openxmlformats-officedocument.presentationml.viewProps+xml"/>
  <Override PartName="/ppt/slides/slide64.xml" ContentType="application/vnd.openxmlformats-officedocument.presentationml.slide+xml"/>
  <Override PartName="/ppt/notesSlides/notesSlide64.xml" ContentType="application/vnd.openxmlformats-officedocument.presentationml.notesSlide+xml"/>
  <Override PartName="/ppt/slides/slide115.xml" ContentType="application/vnd.openxmlformats-officedocument.presentationml.slide+xml"/>
  <Override PartName="/ppt/notesSlides/notesSlide115.xml" ContentType="application/vnd.openxmlformats-officedocument.presentationml.notesSlide+xml"/>
  <Override PartName="/ppt/slides/slide166.xml" ContentType="application/vnd.openxmlformats-officedocument.presentationml.slide+xml"/>
  <Override PartName="/ppt/notesSlides/notesSlide16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58.xml" ContentType="application/vnd.openxmlformats-officedocument.presentationml.slide+xml"/>
  <Override PartName="/ppt/notesSlides/notesSlide158.xml" ContentType="application/vnd.openxmlformats-officedocument.presentationml.notesSlide+xml"/>
  <Override PartName="/ppt/presProps.xml" ContentType="application/vnd.openxmlformats-officedocument.presentationml.presProps+xml"/>
  <Override PartName="/ppt/slides/slide59.xml" ContentType="application/vnd.openxmlformats-officedocument.presentationml.slide+xml"/>
  <Override PartName="/ppt/notesSlides/notesSlide59.xml" ContentType="application/vnd.openxmlformats-officedocument.presentationml.notesSlide+xml"/>
  <Override PartName="/ppt/slides/slide1010.xml" ContentType="application/vnd.openxmlformats-officedocument.presentationml.slide+xml"/>
  <Override PartName="/ppt/notesSlides/notesSlide1010.xml" ContentType="application/vnd.openxmlformats-officedocument.presentationml.notesSlide+xml"/>
  <Override PartName="/ppt/slides/slide411.xml" ContentType="application/vnd.openxmlformats-officedocument.presentationml.slide+xml"/>
  <Override PartName="/ppt/notesSlides/notesSlide411.xml" ContentType="application/vnd.openxmlformats-officedocument.presentationml.notesSlide+xml"/>
  <Override PartName="/ppt/slides/slide1412.xml" ContentType="application/vnd.openxmlformats-officedocument.presentationml.slide+xml"/>
  <Override PartName="/ppt/notesSlides/notesSlide1412.xml" ContentType="application/vnd.openxmlformats-officedocument.presentationml.notesSlide+xml"/>
  <Override PartName="/ppt/tableStyles.xml" ContentType="application/vnd.openxmlformats-officedocument.presentationml.tableStyles+xml"/>
  <Override PartName="/ppt/slides/slide913.xml" ContentType="application/vnd.openxmlformats-officedocument.presentationml.slide+xml"/>
  <Override PartName="/ppt/notesSlides/notesSlide913.xml" ContentType="application/vnd.openxmlformats-officedocument.presentationml.notesSlide+xml"/>
  <Override PartName="/ppt/handoutMasters/handoutMaster11.xml" ContentType="application/vnd.openxmlformats-officedocument.presentationml.handoutMaster+xml"/>
  <Override PartName="/ppt/theme/theme33.xml" ContentType="application/vnd.openxmlformats-officedocument.theme+xml"/>
  <Override PartName="/ppt/slides/slide314.xml" ContentType="application/vnd.openxmlformats-officedocument.presentationml.slide+xml"/>
  <Override PartName="/ppt/notesSlides/notesSlide314.xml" ContentType="application/vnd.openxmlformats-officedocument.presentationml.notesSlide+xml"/>
  <Override PartName="/ppt/slides/slide815.xml" ContentType="application/vnd.openxmlformats-officedocument.presentationml.slide+xml"/>
  <Override PartName="/ppt/notesSlides/notesSlide815.xml" ContentType="application/vnd.openxmlformats-officedocument.presentationml.notesSlide+xml"/>
  <Override PartName="/ppt/slides/slide1316.xml" ContentType="application/vnd.openxmlformats-officedocument.presentationml.slide+xml"/>
  <Override PartName="/ppt/notesSlides/notesSlide131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officeDocument/2006/relationships/extended-properties" Target="/docProps/app.xml" Id="rId3" /><Relationship Type="http://schemas.openxmlformats.org/package/2006/relationships/metadata/core-properties" Target="/docProps/core.xml" Id="rId2" /><Relationship Type="http://schemas.openxmlformats.org/officeDocument/2006/relationships/officeDocument" Target="/ppt/presentation.xml" Id="rId1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84" r:id="rId1"/>
  </p:sldMasterIdLst>
  <p:notesMasterIdLst>
    <p:notesMasterId r:id="rId18"/>
  </p:notesMasterIdLst>
  <p:handoutMasterIdLst>
    <p:handoutMasterId r:id="rId19"/>
  </p:handoutMasterIdLst>
  <p:sldIdLst>
    <p:sldId id="297" r:id="rId2"/>
    <p:sldId id="294" r:id="rId3"/>
    <p:sldId id="295" r:id="rId4"/>
    <p:sldId id="296" r:id="rId5"/>
    <p:sldId id="298" r:id="rId6"/>
    <p:sldId id="299" r:id="rId7"/>
    <p:sldId id="300" r:id="rId8"/>
    <p:sldId id="301" r:id="rId9"/>
    <p:sldId id="302" r:id="rId10"/>
    <p:sldId id="303" r:id="rId11"/>
    <p:sldId id="304" r:id="rId12"/>
    <p:sldId id="305" r:id="rId13"/>
    <p:sldId id="306" r:id="rId14"/>
    <p:sldId id="307" r:id="rId15"/>
    <p:sldId id="308" r:id="rId16"/>
    <p:sldId id="293" r:id="rId17"/>
  </p:sldIdLst>
  <p:sldSz cx="5400675" cy="64801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822" autoAdjust="0"/>
    <p:restoredTop sz="94635" autoAdjust="0"/>
  </p:normalViewPr>
  <p:slideViewPr>
    <p:cSldViewPr snapToGrid="0">
      <p:cViewPr varScale="1">
        <p:scale>
          <a:sx n="59" d="100"/>
          <a:sy n="59" d="100"/>
        </p:scale>
        <p:origin x="2916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0" d="100"/>
          <a:sy n="60" d="100"/>
        </p:scale>
        <p:origin x="3187" y="43"/>
      </p:cViewPr>
      <p:guideLst/>
    </p:cSldViewPr>
  </p:notes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/ppt/slides/slide71.xml" Id="rId8" /><Relationship Type="http://schemas.openxmlformats.org/officeDocument/2006/relationships/slide" Target="/ppt/slides/slide122.xml" Id="rId13" /><Relationship Type="http://schemas.openxmlformats.org/officeDocument/2006/relationships/notesMaster" Target="/ppt/notesMasters/notesMaster11.xml" Id="rId18" /><Relationship Type="http://schemas.openxmlformats.org/officeDocument/2006/relationships/slide" Target="/ppt/slides/slide23.xml" Id="rId3" /><Relationship Type="http://schemas.openxmlformats.org/officeDocument/2006/relationships/viewProps" Target="/ppt/viewProps.xml" Id="rId21" /><Relationship Type="http://schemas.openxmlformats.org/officeDocument/2006/relationships/slide" Target="/ppt/slides/slide64.xml" Id="rId7" /><Relationship Type="http://schemas.openxmlformats.org/officeDocument/2006/relationships/slide" Target="/ppt/slides/slide115.xml" Id="rId12" /><Relationship Type="http://schemas.openxmlformats.org/officeDocument/2006/relationships/slide" Target="/ppt/slides/slide166.xml" Id="rId17" /><Relationship Type="http://schemas.openxmlformats.org/officeDocument/2006/relationships/slide" Target="/ppt/slides/slide17.xml" Id="rId2" /><Relationship Type="http://schemas.openxmlformats.org/officeDocument/2006/relationships/slide" Target="/ppt/slides/slide158.xml" Id="rId16" /><Relationship Type="http://schemas.openxmlformats.org/officeDocument/2006/relationships/presProps" Target="/ppt/presProps.xml" Id="rId20" /><Relationship Type="http://schemas.openxmlformats.org/officeDocument/2006/relationships/slideMaster" Target="/ppt/slideMasters/slideMaster11.xml" Id="rId1" /><Relationship Type="http://schemas.openxmlformats.org/officeDocument/2006/relationships/slide" Target="/ppt/slides/slide59.xml" Id="rId6" /><Relationship Type="http://schemas.openxmlformats.org/officeDocument/2006/relationships/slide" Target="/ppt/slides/slide1010.xml" Id="rId11" /><Relationship Type="http://schemas.openxmlformats.org/officeDocument/2006/relationships/slide" Target="/ppt/slides/slide411.xml" Id="rId5" /><Relationship Type="http://schemas.openxmlformats.org/officeDocument/2006/relationships/slide" Target="/ppt/slides/slide1412.xml" Id="rId15" /><Relationship Type="http://schemas.openxmlformats.org/officeDocument/2006/relationships/tableStyles" Target="/ppt/tableStyles.xml" Id="rId23" /><Relationship Type="http://schemas.openxmlformats.org/officeDocument/2006/relationships/slide" Target="/ppt/slides/slide913.xml" Id="rId10" /><Relationship Type="http://schemas.openxmlformats.org/officeDocument/2006/relationships/handoutMaster" Target="/ppt/handoutMasters/handoutMaster11.xml" Id="rId19" /><Relationship Type="http://schemas.openxmlformats.org/officeDocument/2006/relationships/slide" Target="/ppt/slides/slide314.xml" Id="rId4" /><Relationship Type="http://schemas.openxmlformats.org/officeDocument/2006/relationships/slide" Target="/ppt/slides/slide815.xml" Id="rId9" /><Relationship Type="http://schemas.openxmlformats.org/officeDocument/2006/relationships/slide" Target="/ppt/slides/slide1316.xml" Id="rId14" /><Relationship Type="http://schemas.openxmlformats.org/officeDocument/2006/relationships/theme" Target="/ppt/theme/theme12.xml" Id="rId22" /></Relationships>
</file>

<file path=ppt/handoutMasters/_rels/handoutMaster11.xml.rels>&#65279;<?xml version="1.0" encoding="utf-8"?><Relationships xmlns="http://schemas.openxmlformats.org/package/2006/relationships"><Relationship Type="http://schemas.openxmlformats.org/officeDocument/2006/relationships/theme" Target="/ppt/theme/theme33.xml" Id="rId1" /></Relationships>
</file>

<file path=ppt/handoutMasters/handoutMaster1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E2E5B3A-EA18-4791-B294-D9A8660082A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B822DD-F172-448D-A86E-90893C15423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AEB307-A5C5-4E7C-8761-60C0A359D189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1FD9D06-CA38-4B28-B135-67E040067E9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627AF3-9F2D-47B8-A882-5AC57D2B327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27A650-E372-4052-8808-EF9E83D23C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06864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1.xml.rels>&#65279;<?xml version="1.0" encoding="utf-8"?><Relationships xmlns="http://schemas.openxmlformats.org/package/2006/relationships"><Relationship Type="http://schemas.openxmlformats.org/officeDocument/2006/relationships/theme" Target="/ppt/theme/theme21.xml" Id="rId1" /></Relationships>
</file>

<file path=ppt/notesMasters/notesMaster1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7219C9-C618-4E62-857C-327FAA42CF97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1143000"/>
            <a:ext cx="25717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DE7A88-354A-45EE-8363-1002DE8A365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4206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Id2" /><Relationship Type="http://schemas.openxmlformats.org/officeDocument/2006/relationships/notesMaster" Target="/ppt/notesMasters/notesMaster11.xml" Id="rId1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Id2" /><Relationship Type="http://schemas.openxmlformats.org/officeDocument/2006/relationships/notesMaster" Target="/ppt/notesMasters/notesMaster11.xml" Id="rId1" /></Relationships>
</file>

<file path=ppt/notesSlides/_rels/notesSlide59.xml.rels>&#65279;<?xml version="1.0" encoding="utf-8"?><Relationships xmlns="http://schemas.openxmlformats.org/package/2006/relationships"><Relationship Type="http://schemas.openxmlformats.org/officeDocument/2006/relationships/slide" Target="/ppt/slides/slide59.xml" Id="rId2" /><Relationship Type="http://schemas.openxmlformats.org/officeDocument/2006/relationships/notesMaster" Target="/ppt/notesMasters/notesMaster11.xml" Id="rId1" /></Relationships>
</file>

<file path=ppt/notesSlides/_rels/notesSlide64.xml.rels>&#65279;<?xml version="1.0" encoding="utf-8"?><Relationships xmlns="http://schemas.openxmlformats.org/package/2006/relationships"><Relationship Type="http://schemas.openxmlformats.org/officeDocument/2006/relationships/slide" Target="/ppt/slides/slide64.xml" Id="rId2" /><Relationship Type="http://schemas.openxmlformats.org/officeDocument/2006/relationships/notesMaster" Target="/ppt/notesMasters/notesMaster11.xml" Id="rId1" /></Relationships>
</file>

<file path=ppt/notesSlides/_rels/notesSlide71.xml.rels>&#65279;<?xml version="1.0" encoding="utf-8"?><Relationships xmlns="http://schemas.openxmlformats.org/package/2006/relationships"><Relationship Type="http://schemas.openxmlformats.org/officeDocument/2006/relationships/slide" Target="/ppt/slides/slide71.xml" Id="rId2" /><Relationship Type="http://schemas.openxmlformats.org/officeDocument/2006/relationships/notesMaster" Target="/ppt/notesMasters/notesMaster11.xml" Id="rId1" /></Relationships>
</file>

<file path=ppt/notesSlides/_rels/notesSlide115.xml.rels>&#65279;<?xml version="1.0" encoding="utf-8"?><Relationships xmlns="http://schemas.openxmlformats.org/package/2006/relationships"><Relationship Type="http://schemas.openxmlformats.org/officeDocument/2006/relationships/slide" Target="/ppt/slides/slide115.xml" Id="rId2" /><Relationship Type="http://schemas.openxmlformats.org/officeDocument/2006/relationships/notesMaster" Target="/ppt/notesMasters/notesMaster11.xml" Id="rId1" /></Relationships>
</file>

<file path=ppt/notesSlides/_rels/notesSlide122.xml.rels>&#65279;<?xml version="1.0" encoding="utf-8"?><Relationships xmlns="http://schemas.openxmlformats.org/package/2006/relationships"><Relationship Type="http://schemas.openxmlformats.org/officeDocument/2006/relationships/slide" Target="/ppt/slides/slide122.xml" Id="rId2" /><Relationship Type="http://schemas.openxmlformats.org/officeDocument/2006/relationships/notesMaster" Target="/ppt/notesMasters/notesMaster11.xml" Id="rId1" /></Relationships>
</file>

<file path=ppt/notesSlides/_rels/notesSlide158.xml.rels>&#65279;<?xml version="1.0" encoding="utf-8"?><Relationships xmlns="http://schemas.openxmlformats.org/package/2006/relationships"><Relationship Type="http://schemas.openxmlformats.org/officeDocument/2006/relationships/slide" Target="/ppt/slides/slide158.xml" Id="rId2" /><Relationship Type="http://schemas.openxmlformats.org/officeDocument/2006/relationships/notesMaster" Target="/ppt/notesMasters/notesMaster11.xml" Id="rId1" /></Relationships>
</file>

<file path=ppt/notesSlides/_rels/notesSlide166.xml.rels>&#65279;<?xml version="1.0" encoding="utf-8"?><Relationships xmlns="http://schemas.openxmlformats.org/package/2006/relationships"><Relationship Type="http://schemas.openxmlformats.org/officeDocument/2006/relationships/slide" Target="/ppt/slides/slide166.xml" Id="rId2" /><Relationship Type="http://schemas.openxmlformats.org/officeDocument/2006/relationships/notesMaster" Target="/ppt/notesMasters/notesMaster11.xml" Id="rId1" /></Relationships>
</file>

<file path=ppt/notesSlides/_rels/notesSlide314.xml.rels>&#65279;<?xml version="1.0" encoding="utf-8"?><Relationships xmlns="http://schemas.openxmlformats.org/package/2006/relationships"><Relationship Type="http://schemas.openxmlformats.org/officeDocument/2006/relationships/slide" Target="/ppt/slides/slide314.xml" Id="rId2" /><Relationship Type="http://schemas.openxmlformats.org/officeDocument/2006/relationships/notesMaster" Target="/ppt/notesMasters/notesMaster11.xml" Id="rId1" /></Relationships>
</file>

<file path=ppt/notesSlides/_rels/notesSlide411.xml.rels>&#65279;<?xml version="1.0" encoding="utf-8"?><Relationships xmlns="http://schemas.openxmlformats.org/package/2006/relationships"><Relationship Type="http://schemas.openxmlformats.org/officeDocument/2006/relationships/slide" Target="/ppt/slides/slide411.xml" Id="rId2" /><Relationship Type="http://schemas.openxmlformats.org/officeDocument/2006/relationships/notesMaster" Target="/ppt/notesMasters/notesMaster11.xml" Id="rId1" /></Relationships>
</file>

<file path=ppt/notesSlides/_rels/notesSlide815.xml.rels>&#65279;<?xml version="1.0" encoding="utf-8"?><Relationships xmlns="http://schemas.openxmlformats.org/package/2006/relationships"><Relationship Type="http://schemas.openxmlformats.org/officeDocument/2006/relationships/slide" Target="/ppt/slides/slide815.xml" Id="rId2" /><Relationship Type="http://schemas.openxmlformats.org/officeDocument/2006/relationships/notesMaster" Target="/ppt/notesMasters/notesMaster11.xml" Id="rId1" /></Relationships>
</file>

<file path=ppt/notesSlides/_rels/notesSlide913.xml.rels>&#65279;<?xml version="1.0" encoding="utf-8"?><Relationships xmlns="http://schemas.openxmlformats.org/package/2006/relationships"><Relationship Type="http://schemas.openxmlformats.org/officeDocument/2006/relationships/slide" Target="/ppt/slides/slide913.xml" Id="rId2" /><Relationship Type="http://schemas.openxmlformats.org/officeDocument/2006/relationships/notesMaster" Target="/ppt/notesMasters/notesMaster11.xml" Id="rId1" /></Relationships>
</file>

<file path=ppt/notesSlides/_rels/notesSlide1010.xml.rels>&#65279;<?xml version="1.0" encoding="utf-8"?><Relationships xmlns="http://schemas.openxmlformats.org/package/2006/relationships"><Relationship Type="http://schemas.openxmlformats.org/officeDocument/2006/relationships/slide" Target="/ppt/slides/slide1010.xml" Id="rId2" /><Relationship Type="http://schemas.openxmlformats.org/officeDocument/2006/relationships/notesMaster" Target="/ppt/notesMasters/notesMaster11.xml" Id="rId1" /></Relationships>
</file>

<file path=ppt/notesSlides/_rels/notesSlide1316.xml.rels>&#65279;<?xml version="1.0" encoding="utf-8"?><Relationships xmlns="http://schemas.openxmlformats.org/package/2006/relationships"><Relationship Type="http://schemas.openxmlformats.org/officeDocument/2006/relationships/slide" Target="/ppt/slides/slide1316.xml" Id="rId2" /><Relationship Type="http://schemas.openxmlformats.org/officeDocument/2006/relationships/notesMaster" Target="/ppt/notesMasters/notesMaster11.xml" Id="rId1" /></Relationships>
</file>

<file path=ppt/notesSlides/_rels/notesSlide1412.xml.rels>&#65279;<?xml version="1.0" encoding="utf-8"?><Relationships xmlns="http://schemas.openxmlformats.org/package/2006/relationships"><Relationship Type="http://schemas.openxmlformats.org/officeDocument/2006/relationships/slide" Target="/ppt/slides/slide1412.xml" Id="rId2" /><Relationship Type="http://schemas.openxmlformats.org/officeDocument/2006/relationships/notesMaster" Target="/ppt/notesMasters/notesMaster11.xml" Id="rId1" /></Relationship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E7A88-354A-45EE-8363-1002DE8A3656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790904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E7A88-354A-45EE-8363-1002DE8A3656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5426545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E7A88-354A-45EE-8363-1002DE8A3656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9766696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E7A88-354A-45EE-8363-1002DE8A3656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1322583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E7A88-354A-45EE-8363-1002DE8A3656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5911865"/>
      </p:ext>
    </p:extLst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E7A88-354A-45EE-8363-1002DE8A3656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022401"/>
      </p:ext>
    </p:extLst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E7A88-354A-45EE-8363-1002DE8A3656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1353850"/>
      </p:ext>
    </p:extLst>
  </p:cSld>
  <p:clrMapOvr>
    <a:masterClrMapping/>
  </p:clrMapOvr>
</p:notes>
</file>

<file path=ppt/notesSlides/notesSlide1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E7A88-354A-45EE-8363-1002DE8A3656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6460603"/>
      </p:ext>
    </p:extLst>
  </p:cSld>
  <p:clrMapOvr>
    <a:masterClrMapping/>
  </p:clrMapOvr>
</p:notes>
</file>

<file path=ppt/notesSlides/notesSlide1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E7A88-354A-45EE-8363-1002DE8A3656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4870583"/>
      </p:ext>
    </p:extLst>
  </p:cSld>
  <p:clrMapOvr>
    <a:masterClrMapping/>
  </p:clrMapOvr>
</p:notes>
</file>

<file path=ppt/notesSlides/notesSlide3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E7A88-354A-45EE-8363-1002DE8A3656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4970683"/>
      </p:ext>
    </p:extLst>
  </p:cSld>
  <p:clrMapOvr>
    <a:masterClrMapping/>
  </p:clrMapOvr>
</p:notes>
</file>

<file path=ppt/notesSlides/notesSlide4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E7A88-354A-45EE-8363-1002DE8A3656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7118203"/>
      </p:ext>
    </p:extLst>
  </p:cSld>
  <p:clrMapOvr>
    <a:masterClrMapping/>
  </p:clrMapOvr>
</p:notes>
</file>

<file path=ppt/notesSlides/notesSlide8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E7A88-354A-45EE-8363-1002DE8A3656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2024888"/>
      </p:ext>
    </p:extLst>
  </p:cSld>
  <p:clrMapOvr>
    <a:masterClrMapping/>
  </p:clrMapOvr>
</p:notes>
</file>

<file path=ppt/notesSlides/notesSlide9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E7A88-354A-45EE-8363-1002DE8A3656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524856"/>
      </p:ext>
    </p:extLst>
  </p:cSld>
  <p:clrMapOvr>
    <a:masterClrMapping/>
  </p:clrMapOvr>
</p:notes>
</file>

<file path=ppt/notesSlides/notesSlide10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E7A88-354A-45EE-8363-1002DE8A3656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5878824"/>
      </p:ext>
    </p:extLst>
  </p:cSld>
  <p:clrMapOvr>
    <a:masterClrMapping/>
  </p:clrMapOvr>
</p:notes>
</file>

<file path=ppt/notesSlides/notesSlide13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E7A88-354A-45EE-8363-1002DE8A3656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638335"/>
      </p:ext>
    </p:extLst>
  </p:cSld>
  <p:clrMapOvr>
    <a:masterClrMapping/>
  </p:clrMapOvr>
</p:notes>
</file>

<file path=ppt/notesSlides/notesSlide14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E7A88-354A-45EE-8363-1002DE8A3656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8392778"/>
      </p:ext>
    </p:extLst>
  </p:cSld>
  <p:clrMapOvr>
    <a:masterClrMapping/>
  </p:clrMapOvr>
</p:notes>
</file>

<file path=ppt/slideLayouts/_rels/slideLayout1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2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3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7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8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12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13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16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17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41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51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6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91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101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11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141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_rels/slideLayout151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/Relationships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fe Events Tall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C1B1802D-C5F6-4D47-B9BF-8740EA209AE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400675" cy="64801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4" name="Title 13">
            <a:extLst>
              <a:ext uri="{FF2B5EF4-FFF2-40B4-BE49-F238E27FC236}">
                <a16:creationId xmlns:a16="http://schemas.microsoft.com/office/drawing/2014/main" id="{9AD1E005-BC35-4B29-A400-379540432F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0080" y="4111117"/>
            <a:ext cx="3580515" cy="356827"/>
          </a:xfrm>
        </p:spPr>
        <p:txBody>
          <a:bodyPr>
            <a:noAutofit/>
          </a:bodyPr>
          <a:lstStyle>
            <a:lvl1pPr algn="ctr">
              <a:defRPr sz="36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E6C670B7-73FB-4E59-A359-94E8863ED8B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10581" y="4572000"/>
            <a:ext cx="3579512" cy="660400"/>
          </a:xfrm>
        </p:spPr>
        <p:txBody>
          <a:bodyPr anchor="ctr">
            <a:noAutofit/>
          </a:bodyPr>
          <a:lstStyle>
            <a:lvl1pPr marL="0" indent="0" algn="ctr">
              <a:buNone/>
              <a:defRPr sz="7200">
                <a:solidFill>
                  <a:schemeClr val="bg1"/>
                </a:solidFill>
                <a:latin typeface="Arial Black" panose="020B0A04020102020204" pitchFamily="34" charset="0"/>
              </a:defRPr>
            </a:lvl1pPr>
            <a:lvl2pPr marL="270022" indent="0" algn="ctr">
              <a:buNone/>
              <a:defRPr sz="7200">
                <a:solidFill>
                  <a:schemeClr val="bg1"/>
                </a:solidFill>
                <a:latin typeface="Arial Black" panose="020B0A04020102020204" pitchFamily="34" charset="0"/>
              </a:defRPr>
            </a:lvl2pPr>
            <a:lvl3pPr marL="540045" indent="0" algn="ctr">
              <a:buNone/>
              <a:defRPr sz="7200">
                <a:solidFill>
                  <a:schemeClr val="bg1"/>
                </a:solidFill>
                <a:latin typeface="Arial Black" panose="020B0A04020102020204" pitchFamily="34" charset="0"/>
              </a:defRPr>
            </a:lvl3pPr>
            <a:lvl4pPr marL="810067" indent="0" algn="ctr">
              <a:buNone/>
              <a:defRPr sz="7200">
                <a:solidFill>
                  <a:schemeClr val="bg1"/>
                </a:solidFill>
                <a:latin typeface="Arial Black" panose="020B0A04020102020204" pitchFamily="34" charset="0"/>
              </a:defRPr>
            </a:lvl4pPr>
            <a:lvl5pPr marL="1080089" indent="0" algn="ctr">
              <a:buNone/>
              <a:defRPr sz="7200">
                <a:solidFill>
                  <a:schemeClr val="bg1"/>
                </a:solidFill>
                <a:latin typeface="Arial Black" panose="020B0A04020102020204" pitchFamily="34" charset="0"/>
              </a:defRPr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84187F92-506D-40AE-AC37-D7E9EB29C30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09666" y="5258910"/>
            <a:ext cx="3581343" cy="252412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270022" indent="0" algn="ctr">
              <a:buNone/>
              <a:defRPr sz="240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40045" indent="0" algn="ctr">
              <a:buNone/>
              <a:defRPr sz="240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810067" indent="0" algn="ctr">
              <a:buNone/>
              <a:defRPr sz="240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1080089" indent="0" algn="ctr">
              <a:buNone/>
              <a:defRPr sz="240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11979898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fe Events Tall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66956BB9-A56E-45F2-9965-2E7E09DCE6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3523" y="0"/>
            <a:ext cx="1194945" cy="1718121"/>
          </a:xfrm>
        </p:spPr>
        <p:txBody>
          <a:bodyPr>
            <a:noAutofit/>
          </a:bodyPr>
          <a:lstStyle>
            <a:lvl1pPr algn="l">
              <a:lnSpc>
                <a:spcPct val="100000"/>
              </a:lnSpc>
              <a:defRPr sz="2800">
                <a:solidFill>
                  <a:schemeClr val="accent5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defRPr>
            </a:lvl1pPr>
          </a:lstStyle>
          <a:p>
            <a:r>
              <a:rPr lang="en-US" noProof="0"/>
              <a:t>ADD TITLE HERE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5A89E02F-E3CA-4823-87FF-9FA73EDA42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47775" y="1245617"/>
            <a:ext cx="1194945" cy="344488"/>
          </a:xfrm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tx2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270022" indent="0">
              <a:buNone/>
              <a:defRPr sz="2000"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40045" indent="0">
              <a:buNone/>
              <a:defRPr sz="2000"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810067" indent="0">
              <a:buNone/>
              <a:defRPr sz="2000"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1080089" indent="0">
              <a:buNone/>
              <a:defRPr sz="2000"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</a:lstStyle>
          <a:p>
            <a:pPr lvl="0"/>
            <a:r>
              <a:rPr lang="en-US" noProof="0"/>
              <a:t>DATE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294131F2-36C6-4878-B324-B226A6C7B75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506796" y="349251"/>
            <a:ext cx="3760529" cy="630882"/>
          </a:xfrm>
        </p:spPr>
        <p:txBody>
          <a:bodyPr anchor="ctr">
            <a:noAutofit/>
          </a:bodyPr>
          <a:lstStyle>
            <a:lvl1pPr marL="0" indent="0" algn="ctr">
              <a:buNone/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270022" indent="0" algn="ctr">
              <a:buNone/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2pPr>
            <a:lvl3pPr marL="540045" indent="0" algn="ctr">
              <a:buNone/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3pPr>
            <a:lvl4pPr marL="810067" indent="0" algn="ctr">
              <a:buNone/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4pPr>
            <a:lvl5pPr marL="1080089" indent="0" algn="ctr">
              <a:buNone/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04A27AF7-048B-4C61-A8F2-4440B36A1BE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502568" y="1117600"/>
            <a:ext cx="2764757" cy="539750"/>
          </a:xfrm>
        </p:spPr>
        <p:txBody>
          <a:bodyPr anchor="ctr">
            <a:noAutofit/>
          </a:bodyPr>
          <a:lstStyle>
            <a:lvl1pPr marL="0" indent="0" algn="ctr">
              <a:buNone/>
              <a:defRPr sz="2800">
                <a:solidFill>
                  <a:schemeClr val="accent5">
                    <a:lumMod val="40000"/>
                    <a:lumOff val="6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270022" indent="0" algn="ctr">
              <a:buNone/>
              <a:defRPr sz="2800">
                <a:solidFill>
                  <a:schemeClr val="accent5">
                    <a:lumMod val="40000"/>
                    <a:lumOff val="6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40045" indent="0" algn="ctr">
              <a:buNone/>
              <a:defRPr sz="2800">
                <a:solidFill>
                  <a:schemeClr val="accent5">
                    <a:lumMod val="40000"/>
                    <a:lumOff val="6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810067" indent="0" algn="ctr">
              <a:buNone/>
              <a:defRPr sz="2800">
                <a:solidFill>
                  <a:schemeClr val="accent5">
                    <a:lumMod val="40000"/>
                    <a:lumOff val="6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1080089" indent="0" algn="ctr">
              <a:buNone/>
              <a:defRPr sz="2800">
                <a:solidFill>
                  <a:schemeClr val="accent5">
                    <a:lumMod val="40000"/>
                    <a:lumOff val="6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5D581-D36A-4C53-8EF0-F5F823AD6008}" type="datetimeFigureOut">
              <a:rPr lang="en-US" noProof="0" smtClean="0"/>
              <a:t>6/22/2020</a:t>
            </a:fld>
            <a:endParaRPr lang="en-US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0A9C-A3C4-4EC1-BC31-166A00DBCF8C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8862C4E-2D71-4E29-AE6B-E1D70268C37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896475"/>
            <a:ext cx="5400675" cy="460410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6132860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fe Events Tall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7">
            <a:extLst>
              <a:ext uri="{FF2B5EF4-FFF2-40B4-BE49-F238E27FC236}">
                <a16:creationId xmlns:a16="http://schemas.microsoft.com/office/drawing/2014/main" id="{1BCB1232-CF6B-4C34-8EDF-3E113A66D1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00227" y="3270021"/>
            <a:ext cx="4006767" cy="719572"/>
          </a:xfrm>
        </p:spPr>
        <p:txBody>
          <a:bodyPr>
            <a:noAutofit/>
          </a:bodyPr>
          <a:lstStyle>
            <a:lvl1pPr algn="l">
              <a:defRPr sz="4800">
                <a:solidFill>
                  <a:schemeClr val="accent5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F76B6DA1-BACF-43A3-BDB4-2A9F0B80A23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98621" y="4100513"/>
            <a:ext cx="4006767" cy="641350"/>
          </a:xfrm>
        </p:spPr>
        <p:txBody>
          <a:bodyPr anchor="ctr">
            <a:noAutofit/>
          </a:bodyPr>
          <a:lstStyle>
            <a:lvl1pPr marL="0" indent="0" algn="ctr">
              <a:buNone/>
              <a:defRPr sz="480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defRPr>
            </a:lvl1pPr>
            <a:lvl2pPr marL="270022" indent="0">
              <a:buNone/>
              <a:defRPr sz="480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defRPr>
            </a:lvl2pPr>
            <a:lvl3pPr marL="540045" indent="0">
              <a:buNone/>
              <a:defRPr sz="480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defRPr>
            </a:lvl3pPr>
            <a:lvl4pPr marL="810067" indent="0">
              <a:buNone/>
              <a:defRPr sz="480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defRPr>
            </a:lvl4pPr>
            <a:lvl5pPr marL="1080089" indent="0">
              <a:buNone/>
              <a:defRPr sz="480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defRPr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0C8B7D18-7AE4-44CE-90DB-5D4A016B0D7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014788" y="5607050"/>
            <a:ext cx="1252537" cy="384175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>
                <a:solidFill>
                  <a:schemeClr val="accent5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270022" indent="0" algn="ctr">
              <a:buNone/>
              <a:defRPr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40045" indent="0" algn="ctr">
              <a:buNone/>
              <a:defRPr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810067" indent="0" algn="ctr">
              <a:buNone/>
              <a:defRPr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1080089" indent="0" algn="ctr">
              <a:buNone/>
              <a:defRPr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BE951271-6BAF-4AA4-B0F2-699582A164D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827464" y="1046163"/>
            <a:ext cx="1177924" cy="904875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accent5">
                    <a:lumMod val="75000"/>
                  </a:schemeClr>
                </a:solidFill>
              </a:defRPr>
            </a:lvl1pPr>
            <a:lvl2pPr marL="270022" indent="0" algn="ctr">
              <a:lnSpc>
                <a:spcPct val="100000"/>
              </a:lnSpc>
              <a:buNone/>
              <a:defRPr sz="1600"/>
            </a:lvl2pPr>
            <a:lvl3pPr marL="540045" indent="0" algn="ctr">
              <a:lnSpc>
                <a:spcPct val="100000"/>
              </a:lnSpc>
              <a:buNone/>
              <a:defRPr sz="1600"/>
            </a:lvl3pPr>
            <a:lvl4pPr marL="810067" indent="0" algn="ctr">
              <a:lnSpc>
                <a:spcPct val="100000"/>
              </a:lnSpc>
              <a:buNone/>
              <a:defRPr sz="1600"/>
            </a:lvl4pPr>
            <a:lvl5pPr marL="1080089" indent="0" algn="ctr">
              <a:lnSpc>
                <a:spcPct val="100000"/>
              </a:lnSpc>
              <a:buNone/>
              <a:defRPr sz="1600"/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0D86FA41-7C49-463D-88F3-93D140083C6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588" y="419100"/>
            <a:ext cx="3314701" cy="56419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248764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fe Events Tall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icture Placeholder 76">
            <a:extLst>
              <a:ext uri="{FF2B5EF4-FFF2-40B4-BE49-F238E27FC236}">
                <a16:creationId xmlns:a16="http://schemas.microsoft.com/office/drawing/2014/main" id="{9CF842F9-B572-4C4F-B660-BC5CCFA3F1A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2" y="0"/>
            <a:ext cx="5400676" cy="648017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78" name="Title 77">
            <a:extLst>
              <a:ext uri="{FF2B5EF4-FFF2-40B4-BE49-F238E27FC236}">
                <a16:creationId xmlns:a16="http://schemas.microsoft.com/office/drawing/2014/main" id="{C1114D9B-2909-43DD-9DA4-F30D50C7D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9441" y="3797299"/>
            <a:ext cx="3474388" cy="1727200"/>
          </a:xfrm>
        </p:spPr>
        <p:txBody>
          <a:bodyPr>
            <a:noAutofit/>
          </a:bodyPr>
          <a:lstStyle>
            <a:lvl1pPr>
              <a:defRPr sz="4400" b="1">
                <a:solidFill>
                  <a:schemeClr val="bg1"/>
                </a:solidFill>
                <a:latin typeface="Franklin Gothic Medium" panose="020B0603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0" name="Text Placeholder 79">
            <a:extLst>
              <a:ext uri="{FF2B5EF4-FFF2-40B4-BE49-F238E27FC236}">
                <a16:creationId xmlns:a16="http://schemas.microsoft.com/office/drawing/2014/main" id="{8152D259-ACE3-4A17-A338-0482C910B1F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57155" y="244475"/>
            <a:ext cx="2364549" cy="476250"/>
          </a:xfrm>
        </p:spPr>
        <p:txBody>
          <a:bodyPr anchor="ctr">
            <a:noAutofit/>
          </a:bodyPr>
          <a:lstStyle>
            <a:lvl1pPr marL="0" indent="0" algn="l">
              <a:buNone/>
              <a:defRPr sz="2500" i="1">
                <a:solidFill>
                  <a:schemeClr val="bg1"/>
                </a:solidFill>
                <a:latin typeface="Corbel" panose="020B0503020204020204" pitchFamily="34" charset="0"/>
              </a:defRPr>
            </a:lvl1pPr>
            <a:lvl2pPr marL="270022" indent="0" algn="l">
              <a:buNone/>
              <a:defRPr sz="2500" i="1">
                <a:solidFill>
                  <a:schemeClr val="bg1"/>
                </a:solidFill>
                <a:latin typeface="Corbel" panose="020B0503020204020204" pitchFamily="34" charset="0"/>
              </a:defRPr>
            </a:lvl2pPr>
            <a:lvl3pPr marL="540045" indent="0" algn="l">
              <a:buNone/>
              <a:defRPr sz="2500" i="1">
                <a:solidFill>
                  <a:schemeClr val="bg1"/>
                </a:solidFill>
                <a:latin typeface="Corbel" panose="020B0503020204020204" pitchFamily="34" charset="0"/>
              </a:defRPr>
            </a:lvl3pPr>
            <a:lvl4pPr marL="810067" indent="0" algn="l">
              <a:buNone/>
              <a:defRPr sz="2500" i="1">
                <a:solidFill>
                  <a:schemeClr val="bg1"/>
                </a:solidFill>
                <a:latin typeface="Corbel" panose="020B0503020204020204" pitchFamily="34" charset="0"/>
              </a:defRPr>
            </a:lvl4pPr>
            <a:lvl5pPr marL="1080089" indent="0" algn="l">
              <a:buNone/>
              <a:defRPr sz="2500" i="1">
                <a:solidFill>
                  <a:schemeClr val="bg1"/>
                </a:solidFill>
                <a:latin typeface="Corbel" panose="020B0503020204020204" pitchFamily="34" charset="0"/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400393522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fe Events Tall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itle 122">
            <a:extLst>
              <a:ext uri="{FF2B5EF4-FFF2-40B4-BE49-F238E27FC236}">
                <a16:creationId xmlns:a16="http://schemas.microsoft.com/office/drawing/2014/main" id="{0FE4E147-F2F9-4ADD-8DF4-6656E1CC036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686189"/>
            <a:ext cx="1841499" cy="2132191"/>
          </a:xfrm>
        </p:spPr>
        <p:txBody>
          <a:bodyPr>
            <a:noAutofit/>
          </a:bodyPr>
          <a:lstStyle>
            <a:lvl1pPr algn="ctr">
              <a:defRPr sz="3200" b="1">
                <a:solidFill>
                  <a:schemeClr val="accent1">
                    <a:lumMod val="75000"/>
                  </a:schemeClr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125" name="Text Placeholder 124">
            <a:extLst>
              <a:ext uri="{FF2B5EF4-FFF2-40B4-BE49-F238E27FC236}">
                <a16:creationId xmlns:a16="http://schemas.microsoft.com/office/drawing/2014/main" id="{5A50BFB4-79DE-4A1D-A34C-F4255D50D3E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7338" y="4729163"/>
            <a:ext cx="1355725" cy="954087"/>
          </a:xfrm>
        </p:spPr>
        <p:txBody>
          <a:bodyPr anchor="ctr">
            <a:noAutofit/>
          </a:bodyPr>
          <a:lstStyle>
            <a:lvl1pPr marL="0" indent="0" algn="ctr">
              <a:buNone/>
              <a:defRPr sz="280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270022" indent="0" algn="ctr">
              <a:buNone/>
              <a:defRPr sz="280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40045" indent="0" algn="ctr">
              <a:buNone/>
              <a:defRPr sz="280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810067" indent="0" algn="ctr">
              <a:buNone/>
              <a:defRPr sz="280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1080089" indent="0" algn="ctr">
              <a:buNone/>
              <a:defRPr sz="280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122" name="Picture Placeholder 121">
            <a:extLst>
              <a:ext uri="{FF2B5EF4-FFF2-40B4-BE49-F238E27FC236}">
                <a16:creationId xmlns:a16="http://schemas.microsoft.com/office/drawing/2014/main" id="{F49A29AA-68ED-49D9-BD40-A1461EDE21A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841499" y="-1"/>
            <a:ext cx="3559176" cy="6479025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5323307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fe Events Tall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Picture Placeholder 172">
            <a:extLst>
              <a:ext uri="{FF2B5EF4-FFF2-40B4-BE49-F238E27FC236}">
                <a16:creationId xmlns:a16="http://schemas.microsoft.com/office/drawing/2014/main" id="{F17845F0-0B19-4701-96E5-258C82195F5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936749" y="0"/>
            <a:ext cx="3463925" cy="64801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74" name="Title 173">
            <a:extLst>
              <a:ext uri="{FF2B5EF4-FFF2-40B4-BE49-F238E27FC236}">
                <a16:creationId xmlns:a16="http://schemas.microsoft.com/office/drawing/2014/main" id="{D43FD3E9-23E9-4164-827C-0DE647A566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45011"/>
            <a:ext cx="4369072" cy="782885"/>
          </a:xfrm>
        </p:spPr>
        <p:txBody>
          <a:bodyPr>
            <a:noAutofit/>
          </a:bodyPr>
          <a:lstStyle>
            <a:lvl1pPr>
              <a:defRPr sz="7200" b="1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176" name="Text Placeholder 175">
            <a:extLst>
              <a:ext uri="{FF2B5EF4-FFF2-40B4-BE49-F238E27FC236}">
                <a16:creationId xmlns:a16="http://schemas.microsoft.com/office/drawing/2014/main" id="{D67DA50E-FB35-4201-B75E-E1EF4E7293B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71725" y="1127897"/>
            <a:ext cx="990454" cy="389234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accent5">
                    <a:lumMod val="75000"/>
                  </a:schemeClr>
                </a:solidFill>
              </a:defRPr>
            </a:lvl1pPr>
            <a:lvl2pPr marL="270022" indent="0" algn="ctr">
              <a:buNone/>
              <a:defRPr sz="2400" b="1">
                <a:solidFill>
                  <a:schemeClr val="accent5">
                    <a:lumMod val="75000"/>
                  </a:schemeClr>
                </a:solidFill>
              </a:defRPr>
            </a:lvl2pPr>
            <a:lvl3pPr marL="540045" indent="0" algn="ctr">
              <a:buNone/>
              <a:defRPr sz="2400" b="1">
                <a:solidFill>
                  <a:schemeClr val="accent5">
                    <a:lumMod val="75000"/>
                  </a:schemeClr>
                </a:solidFill>
              </a:defRPr>
            </a:lvl3pPr>
            <a:lvl4pPr marL="810067" indent="0" algn="ctr">
              <a:buNone/>
              <a:defRPr sz="2400" b="1">
                <a:solidFill>
                  <a:schemeClr val="accent5">
                    <a:lumMod val="75000"/>
                  </a:schemeClr>
                </a:solidFill>
              </a:defRPr>
            </a:lvl4pPr>
            <a:lvl5pPr marL="1080089" indent="0" algn="ctr">
              <a:buNone/>
              <a:defRPr sz="2400" b="1">
                <a:solidFill>
                  <a:schemeClr val="accent5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178" name="Text Placeholder 177">
            <a:extLst>
              <a:ext uri="{FF2B5EF4-FFF2-40B4-BE49-F238E27FC236}">
                <a16:creationId xmlns:a16="http://schemas.microsoft.com/office/drawing/2014/main" id="{3830D5C2-15D6-42A0-B3CE-1429A0B3A0C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71588" y="1868488"/>
            <a:ext cx="665162" cy="4545961"/>
          </a:xfrm>
        </p:spPr>
        <p:txBody>
          <a:bodyPr vert="vert270" anchor="ctr">
            <a:noAutofit/>
          </a:bodyPr>
          <a:lstStyle>
            <a:lvl1pPr marL="0" indent="0" algn="ctr">
              <a:buNone/>
              <a:defRPr sz="2800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270022" indent="0">
              <a:buNone/>
              <a:defRPr sz="2800"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40045" indent="0">
              <a:buNone/>
              <a:defRPr sz="2800"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810067" indent="0">
              <a:buNone/>
              <a:defRPr sz="2800"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1080089" indent="0">
              <a:buNone/>
              <a:defRPr sz="2800"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845627110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fe Events Tall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Title 185">
            <a:extLst>
              <a:ext uri="{FF2B5EF4-FFF2-40B4-BE49-F238E27FC236}">
                <a16:creationId xmlns:a16="http://schemas.microsoft.com/office/drawing/2014/main" id="{6FB96BDF-CA5C-49BC-B5B0-BA47D25A0D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0067" y="919853"/>
            <a:ext cx="3745659" cy="646331"/>
          </a:xfrm>
        </p:spPr>
        <p:txBody>
          <a:bodyPr>
            <a:noAutofit/>
          </a:bodyPr>
          <a:lstStyle>
            <a:lvl1pPr>
              <a:defRPr sz="5400" i="1">
                <a:solidFill>
                  <a:schemeClr val="accent4">
                    <a:lumMod val="75000"/>
                  </a:schemeClr>
                </a:solidFill>
                <a:latin typeface="Consolas" panose="020B0609020204030204" pitchFamily="49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188" name="Text Placeholder 187">
            <a:extLst>
              <a:ext uri="{FF2B5EF4-FFF2-40B4-BE49-F238E27FC236}">
                <a16:creationId xmlns:a16="http://schemas.microsoft.com/office/drawing/2014/main" id="{B1870EAE-F37B-45F7-98FD-BB97CBE4E4C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0187" y="1701800"/>
            <a:ext cx="3039223" cy="461963"/>
          </a:xfrm>
        </p:spPr>
        <p:txBody>
          <a:bodyPr>
            <a:noAutofit/>
          </a:bodyPr>
          <a:lstStyle>
            <a:lvl1pPr marL="0" indent="0">
              <a:buNone/>
              <a:defRPr sz="3600" b="1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270022" indent="0">
              <a:buNone/>
              <a:defRPr sz="3600" b="1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40045" indent="0">
              <a:buNone/>
              <a:defRPr sz="3600" b="1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810067" indent="0">
              <a:buNone/>
              <a:defRPr sz="3600" b="1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1080089" indent="0">
              <a:buNone/>
              <a:defRPr sz="3600" b="1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190" name="Text Placeholder 189">
            <a:extLst>
              <a:ext uri="{FF2B5EF4-FFF2-40B4-BE49-F238E27FC236}">
                <a16:creationId xmlns:a16="http://schemas.microsoft.com/office/drawing/2014/main" id="{9E9EA760-2D85-4A96-9055-3E0E48DD636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30067" y="403225"/>
            <a:ext cx="3484683" cy="369888"/>
          </a:xfrm>
        </p:spPr>
        <p:txBody>
          <a:bodyPr anchor="ctr">
            <a:noAutofit/>
          </a:bodyPr>
          <a:lstStyle>
            <a:lvl1pPr marL="0" indent="0">
              <a:buNone/>
              <a:defRPr sz="2400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270022" indent="0">
              <a:buNone/>
              <a:defRPr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40045" indent="0">
              <a:buNone/>
              <a:defRPr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810067" indent="0">
              <a:buNone/>
              <a:defRPr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1080089" indent="0">
              <a:buNone/>
              <a:defRPr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185" name="Picture Placeholder 184">
            <a:extLst>
              <a:ext uri="{FF2B5EF4-FFF2-40B4-BE49-F238E27FC236}">
                <a16:creationId xmlns:a16="http://schemas.microsoft.com/office/drawing/2014/main" id="{D1D5EB88-7601-4BB9-A24C-F7F07DAD48A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41299" y="2262188"/>
            <a:ext cx="4920883" cy="3994150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8886376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noProof="0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5D581-D36A-4C53-8EF0-F5F823AD6008}" type="datetimeFigureOut">
              <a:rPr lang="en-US" noProof="0" smtClean="0"/>
              <a:t>6/22/2020</a:t>
            </a:fld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0A9C-A3C4-4EC1-BC31-166A00DBCF8C}" type="slidenum">
              <a:rPr lang="en-US" noProof="0" smtClean="0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36169285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6017951"/>
      </p:ext>
    </p:extLst>
  </p:cSld>
  <p:clrMapOvr>
    <a:masterClrMapping/>
  </p:clrMapOvr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fe Events Tall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0E6DD6E2-140A-477B-9D7B-4C82C4B2EFD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" y="0"/>
            <a:ext cx="5400675" cy="647906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43" name="Title 42">
            <a:extLst>
              <a:ext uri="{FF2B5EF4-FFF2-40B4-BE49-F238E27FC236}">
                <a16:creationId xmlns:a16="http://schemas.microsoft.com/office/drawing/2014/main" id="{1154405F-8BE9-46B1-97A3-3C2F6234A38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893" y="3122568"/>
            <a:ext cx="3915883" cy="386359"/>
          </a:xfrm>
        </p:spPr>
        <p:txBody>
          <a:bodyPr>
            <a:noAutofit/>
          </a:bodyPr>
          <a:lstStyle>
            <a:lvl1pPr>
              <a:defRPr sz="280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6C28DAEC-A1C1-4673-9140-AE2FB77D696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892" y="3508375"/>
            <a:ext cx="2237807" cy="369888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270022" indent="0">
              <a:buNone/>
              <a:defRPr sz="2400"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40045" indent="0">
              <a:buNone/>
              <a:defRPr sz="2400"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810067" indent="0">
              <a:buNone/>
              <a:defRPr sz="2400"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1080089" indent="0">
              <a:buNone/>
              <a:defRPr sz="2400"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2E0B452C-7BD5-4AFD-9FB2-A74ACA28262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616075" y="3878263"/>
            <a:ext cx="2117725" cy="338137"/>
          </a:xfrm>
        </p:spPr>
        <p:txBody>
          <a:bodyPr anchor="ctr">
            <a:noAutofit/>
          </a:bodyPr>
          <a:lstStyle>
            <a:lvl1pPr marL="0" indent="0" algn="r">
              <a:buNone/>
              <a:defRPr sz="2000">
                <a:solidFill>
                  <a:schemeClr val="accent5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270022" indent="0">
              <a:buNone/>
              <a:defRPr sz="2000">
                <a:solidFill>
                  <a:schemeClr val="accent5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40045" indent="0">
              <a:buNone/>
              <a:defRPr sz="2000">
                <a:solidFill>
                  <a:schemeClr val="accent5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810067" indent="0">
              <a:buNone/>
              <a:defRPr sz="2000">
                <a:solidFill>
                  <a:schemeClr val="accent5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1080089" indent="0">
              <a:buNone/>
              <a:defRPr sz="2000">
                <a:solidFill>
                  <a:schemeClr val="accent5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49" name="Text Placeholder 48">
            <a:extLst>
              <a:ext uri="{FF2B5EF4-FFF2-40B4-BE49-F238E27FC236}">
                <a16:creationId xmlns:a16="http://schemas.microsoft.com/office/drawing/2014/main" id="{E2A2F7D6-A85D-4B07-87AE-F82488C04D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25750" y="3540125"/>
            <a:ext cx="908050" cy="201613"/>
          </a:xfrm>
        </p:spPr>
        <p:txBody>
          <a:bodyPr anchor="ctr">
            <a:noAutofit/>
          </a:bodyPr>
          <a:lstStyle>
            <a:lvl1pPr marL="0" indent="0" algn="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270022" indent="0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40045" indent="0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810067" indent="0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1080089" indent="0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</a:lstStyle>
          <a:p>
            <a:pPr lvl="0"/>
            <a:r>
              <a:rPr lang="en-US" dirty="0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4007822181"/>
      </p:ext>
    </p:extLst>
  </p:cSld>
  <p:clrMapOvr>
    <a:masterClrMapping/>
  </p:clrMapOvr>
</p:sldLayout>
</file>

<file path=ppt/slideLayouts/slideLayout5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fe Events Tall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icture Placeholder 55">
            <a:extLst>
              <a:ext uri="{FF2B5EF4-FFF2-40B4-BE49-F238E27FC236}">
                <a16:creationId xmlns:a16="http://schemas.microsoft.com/office/drawing/2014/main" id="{EFCDAE3E-E1B1-4C20-A20C-13F2ECA6902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400675" cy="64801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57" name="Title 56">
            <a:extLst>
              <a:ext uri="{FF2B5EF4-FFF2-40B4-BE49-F238E27FC236}">
                <a16:creationId xmlns:a16="http://schemas.microsoft.com/office/drawing/2014/main" id="{2E253A13-1641-4A74-AFED-844E71330DA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82053" y="2455256"/>
            <a:ext cx="3723368" cy="1479069"/>
          </a:xfrm>
        </p:spPr>
        <p:txBody>
          <a:bodyPr>
            <a:noAutofit/>
          </a:bodyPr>
          <a:lstStyle>
            <a:lvl1pPr algn="ctr">
              <a:defRPr sz="4800" b="1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TITLE</a:t>
            </a:r>
            <a:br>
              <a:rPr lang="en-US" dirty="0"/>
            </a:br>
            <a:r>
              <a:rPr lang="en-US" dirty="0"/>
              <a:t>HERE</a:t>
            </a:r>
          </a:p>
        </p:txBody>
      </p:sp>
      <p:sp>
        <p:nvSpPr>
          <p:cNvPr id="59" name="Text Placeholder 58">
            <a:extLst>
              <a:ext uri="{FF2B5EF4-FFF2-40B4-BE49-F238E27FC236}">
                <a16:creationId xmlns:a16="http://schemas.microsoft.com/office/drawing/2014/main" id="{D3CCE746-7EA6-4E86-A596-499F96A2FF6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52600" y="1855788"/>
            <a:ext cx="1784350" cy="522287"/>
          </a:xfrm>
        </p:spPr>
        <p:txBody>
          <a:bodyPr anchor="ctr">
            <a:noAutofit/>
          </a:bodyPr>
          <a:lstStyle>
            <a:lvl1pPr marL="0" indent="0" algn="ctr">
              <a:buNone/>
              <a:defRPr sz="2800" b="1">
                <a:solidFill>
                  <a:schemeClr val="accent5">
                    <a:lumMod val="40000"/>
                    <a:lumOff val="60000"/>
                  </a:schemeClr>
                </a:solidFill>
                <a:latin typeface="Calibri Light (Headings)"/>
              </a:defRPr>
            </a:lvl1pPr>
            <a:lvl2pPr marL="270022" indent="0" algn="ctr">
              <a:buNone/>
              <a:defRPr sz="2800">
                <a:solidFill>
                  <a:schemeClr val="accent5">
                    <a:lumMod val="40000"/>
                    <a:lumOff val="60000"/>
                  </a:schemeClr>
                </a:solidFill>
                <a:latin typeface="Calibri Light (Headings)"/>
              </a:defRPr>
            </a:lvl2pPr>
            <a:lvl3pPr marL="540045" indent="0" algn="ctr">
              <a:buNone/>
              <a:defRPr sz="2800">
                <a:solidFill>
                  <a:schemeClr val="accent5">
                    <a:lumMod val="40000"/>
                    <a:lumOff val="60000"/>
                  </a:schemeClr>
                </a:solidFill>
                <a:latin typeface="Calibri Light (Headings)"/>
              </a:defRPr>
            </a:lvl3pPr>
            <a:lvl4pPr marL="810067" indent="0" algn="ctr">
              <a:buNone/>
              <a:defRPr sz="2800">
                <a:solidFill>
                  <a:schemeClr val="accent5">
                    <a:lumMod val="40000"/>
                    <a:lumOff val="60000"/>
                  </a:schemeClr>
                </a:solidFill>
                <a:latin typeface="Calibri Light (Headings)"/>
              </a:defRPr>
            </a:lvl4pPr>
            <a:lvl5pPr marL="1080089" indent="0" algn="ctr">
              <a:buNone/>
              <a:defRPr sz="2800">
                <a:solidFill>
                  <a:schemeClr val="accent5">
                    <a:lumMod val="40000"/>
                    <a:lumOff val="60000"/>
                  </a:schemeClr>
                </a:solidFill>
                <a:latin typeface="Calibri Light (Headings)"/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61" name="Text Placeholder 60">
            <a:extLst>
              <a:ext uri="{FF2B5EF4-FFF2-40B4-BE49-F238E27FC236}">
                <a16:creationId xmlns:a16="http://schemas.microsoft.com/office/drawing/2014/main" id="{314C8058-135C-4B25-B569-409DE7703B7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95156" y="4602163"/>
            <a:ext cx="3610170" cy="492125"/>
          </a:xfrm>
        </p:spPr>
        <p:txBody>
          <a:bodyPr anchor="ctr">
            <a:noAutofit/>
          </a:bodyPr>
          <a:lstStyle>
            <a:lvl1pPr marL="0" indent="0" algn="ctr">
              <a:buNone/>
              <a:defRPr sz="1600" b="1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defRPr>
            </a:lvl1pPr>
            <a:lvl2pPr marL="270022" indent="0" algn="ctr">
              <a:buNone/>
              <a:defRPr sz="1600" b="1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defRPr>
            </a:lvl2pPr>
            <a:lvl3pPr marL="540045" indent="0" algn="ctr">
              <a:buNone/>
              <a:defRPr sz="1600" b="1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defRPr>
            </a:lvl3pPr>
            <a:lvl4pPr marL="810067" indent="0" algn="ctr">
              <a:buNone/>
              <a:defRPr sz="1600" b="1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defRPr>
            </a:lvl4pPr>
            <a:lvl5pPr marL="1080089" indent="0" algn="ctr">
              <a:buNone/>
              <a:defRPr sz="1600" b="1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2097190977"/>
      </p:ext>
    </p:extLst>
  </p:cSld>
  <p:clrMapOvr>
    <a:masterClrMapping/>
  </p:clrMapOvr>
</p:sldLayout>
</file>

<file path=ppt/slideLayouts/slideLayout6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fe Events Tall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icture Placeholder 68">
            <a:extLst>
              <a:ext uri="{FF2B5EF4-FFF2-40B4-BE49-F238E27FC236}">
                <a16:creationId xmlns:a16="http://schemas.microsoft.com/office/drawing/2014/main" id="{BA2CF3BD-D526-4788-B9D5-2D7FB6EA310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2700" y="0"/>
            <a:ext cx="5403374" cy="648017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70" name="Title 69">
            <a:extLst>
              <a:ext uri="{FF2B5EF4-FFF2-40B4-BE49-F238E27FC236}">
                <a16:creationId xmlns:a16="http://schemas.microsoft.com/office/drawing/2014/main" id="{FCE1CBB2-08D2-4173-BD77-C9C986F48F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9062" y="4235197"/>
            <a:ext cx="3442551" cy="1237046"/>
          </a:xfrm>
        </p:spPr>
        <p:txBody>
          <a:bodyPr>
            <a:noAutofit/>
          </a:bodyPr>
          <a:lstStyle>
            <a:lvl1pPr algn="ctr">
              <a:defRPr sz="440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ADD TITLE</a:t>
            </a:r>
          </a:p>
        </p:txBody>
      </p:sp>
    </p:spTree>
    <p:extLst>
      <p:ext uri="{BB962C8B-B14F-4D97-AF65-F5344CB8AC3E}">
        <p14:creationId xmlns:p14="http://schemas.microsoft.com/office/powerpoint/2010/main" val="3038619441"/>
      </p:ext>
    </p:extLst>
  </p:cSld>
  <p:clrMapOvr>
    <a:masterClrMapping/>
  </p:clrMapOvr>
</p:sldLayout>
</file>

<file path=ppt/slideLayouts/slideLayout9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fe Events Tall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icture Placeholder 135">
            <a:extLst>
              <a:ext uri="{FF2B5EF4-FFF2-40B4-BE49-F238E27FC236}">
                <a16:creationId xmlns:a16="http://schemas.microsoft.com/office/drawing/2014/main" id="{D58FAF33-4EDB-4052-9D37-6F2EEDCC40F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7938" y="3489325"/>
            <a:ext cx="3690938" cy="297973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34" name="Picture Placeholder 133">
            <a:extLst>
              <a:ext uri="{FF2B5EF4-FFF2-40B4-BE49-F238E27FC236}">
                <a16:creationId xmlns:a16="http://schemas.microsoft.com/office/drawing/2014/main" id="{43130532-80C3-4935-B8DF-F181EE4A1BB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20750" y="0"/>
            <a:ext cx="4479925" cy="3886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38" name="Picture Placeholder 137">
            <a:extLst>
              <a:ext uri="{FF2B5EF4-FFF2-40B4-BE49-F238E27FC236}">
                <a16:creationId xmlns:a16="http://schemas.microsoft.com/office/drawing/2014/main" id="{74C010E5-7CBC-4261-AFEE-A008014AA4E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920751" y="593725"/>
            <a:ext cx="3863442" cy="525938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39" name="Title 138">
            <a:extLst>
              <a:ext uri="{FF2B5EF4-FFF2-40B4-BE49-F238E27FC236}">
                <a16:creationId xmlns:a16="http://schemas.microsoft.com/office/drawing/2014/main" id="{9F237660-ED7D-49CA-BBA9-CF8D82BFB1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1303" y="3985897"/>
            <a:ext cx="4078342" cy="662302"/>
          </a:xfrm>
        </p:spPr>
        <p:txBody>
          <a:bodyPr>
            <a:noAutofit/>
          </a:bodyPr>
          <a:lstStyle>
            <a:lvl1pPr>
              <a:defRPr sz="4400" b="1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498833862"/>
      </p:ext>
    </p:extLst>
  </p:cSld>
  <p:clrMapOvr>
    <a:masterClrMapping/>
  </p:clrMapOvr>
</p:sldLayout>
</file>

<file path=ppt/slideLayouts/slideLayout10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fe Events Tall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icture Placeholder 146">
            <a:extLst>
              <a:ext uri="{FF2B5EF4-FFF2-40B4-BE49-F238E27FC236}">
                <a16:creationId xmlns:a16="http://schemas.microsoft.com/office/drawing/2014/main" id="{664A6697-F10B-4E41-9B09-A96BDCA714F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41289" y="1203325"/>
            <a:ext cx="5111832" cy="396562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48" name="Title 147">
            <a:extLst>
              <a:ext uri="{FF2B5EF4-FFF2-40B4-BE49-F238E27FC236}">
                <a16:creationId xmlns:a16="http://schemas.microsoft.com/office/drawing/2014/main" id="{243E7CE6-AB2F-4042-B1BD-5AD040B4DA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0498" y="1937083"/>
            <a:ext cx="4399375" cy="505327"/>
          </a:xfrm>
        </p:spPr>
        <p:txBody>
          <a:bodyPr>
            <a:noAutofit/>
          </a:bodyPr>
          <a:lstStyle>
            <a:lvl1pPr algn="r">
              <a:defRPr sz="4000" b="1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150" name="Text Placeholder 149">
            <a:extLst>
              <a:ext uri="{FF2B5EF4-FFF2-40B4-BE49-F238E27FC236}">
                <a16:creationId xmlns:a16="http://schemas.microsoft.com/office/drawing/2014/main" id="{0B8E09B3-F0AD-49A4-B373-AFD45EE21F1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41206" y="336550"/>
            <a:ext cx="5111832" cy="442913"/>
          </a:xfrm>
        </p:spPr>
        <p:txBody>
          <a:bodyPr anchor="ctr">
            <a:noAutofit/>
          </a:bodyPr>
          <a:lstStyle>
            <a:lvl1pPr marL="0" indent="0" algn="ctr">
              <a:buNone/>
              <a:defRPr sz="4000" b="1">
                <a:solidFill>
                  <a:schemeClr val="accent5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270022" indent="0" algn="ctr">
              <a:buNone/>
              <a:defRPr sz="4000" b="1">
                <a:solidFill>
                  <a:schemeClr val="accent5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40045" indent="0" algn="ctr">
              <a:buNone/>
              <a:defRPr sz="4000" b="1">
                <a:solidFill>
                  <a:schemeClr val="accent5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810067" indent="0" algn="ctr">
              <a:buNone/>
              <a:defRPr sz="4000" b="1">
                <a:solidFill>
                  <a:schemeClr val="accent5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1080089" indent="0" algn="ctr">
              <a:buNone/>
              <a:defRPr sz="4000" b="1">
                <a:solidFill>
                  <a:schemeClr val="accent5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152" name="Text Placeholder 151">
            <a:extLst>
              <a:ext uri="{FF2B5EF4-FFF2-40B4-BE49-F238E27FC236}">
                <a16:creationId xmlns:a16="http://schemas.microsoft.com/office/drawing/2014/main" id="{68B4F6BE-A1BF-4A4B-BB4E-8EB5D04E02D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-1" y="5754688"/>
            <a:ext cx="5400675" cy="388937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solidFill>
                  <a:schemeClr val="accent1">
                    <a:lumMod val="50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270022" indent="0" algn="ctr">
              <a:buNone/>
              <a:defRPr sz="1800">
                <a:solidFill>
                  <a:schemeClr val="accent1">
                    <a:lumMod val="50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 marL="540045" indent="0" algn="ctr">
              <a:buNone/>
              <a:defRPr sz="1800">
                <a:solidFill>
                  <a:schemeClr val="accent1">
                    <a:lumMod val="50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 marL="810067" indent="0" algn="ctr">
              <a:buNone/>
              <a:defRPr sz="1800">
                <a:solidFill>
                  <a:schemeClr val="accent1">
                    <a:lumMod val="50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 marL="1080089" indent="0" algn="ctr">
              <a:buNone/>
              <a:defRPr sz="1800">
                <a:solidFill>
                  <a:schemeClr val="accent1">
                    <a:lumMod val="50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154" name="Text Placeholder 153">
            <a:extLst>
              <a:ext uri="{FF2B5EF4-FFF2-40B4-BE49-F238E27FC236}">
                <a16:creationId xmlns:a16="http://schemas.microsoft.com/office/drawing/2014/main" id="{6221D916-8D0C-4CE2-B439-81CCA007F6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00337" y="1522413"/>
            <a:ext cx="2449513" cy="414337"/>
          </a:xfrm>
        </p:spPr>
        <p:txBody>
          <a:bodyPr anchor="ctr">
            <a:noAutofit/>
          </a:bodyPr>
          <a:lstStyle>
            <a:lvl1pPr marL="0" indent="0" algn="r">
              <a:buNone/>
              <a:defRPr sz="2400" b="1">
                <a:solidFill>
                  <a:srgbClr val="FFC000"/>
                </a:solidFill>
              </a:defRPr>
            </a:lvl1pPr>
            <a:lvl2pPr marL="270022" indent="0" algn="r">
              <a:buNone/>
              <a:defRPr sz="2400" b="1">
                <a:solidFill>
                  <a:srgbClr val="FFC000"/>
                </a:solidFill>
              </a:defRPr>
            </a:lvl2pPr>
            <a:lvl3pPr marL="540045" indent="0" algn="r">
              <a:buNone/>
              <a:defRPr sz="2400" b="1">
                <a:solidFill>
                  <a:srgbClr val="FFC000"/>
                </a:solidFill>
              </a:defRPr>
            </a:lvl3pPr>
            <a:lvl4pPr marL="810067" indent="0" algn="r">
              <a:buNone/>
              <a:defRPr sz="2400" b="1">
                <a:solidFill>
                  <a:srgbClr val="FFC000"/>
                </a:solidFill>
              </a:defRPr>
            </a:lvl4pPr>
            <a:lvl5pPr marL="1080089" indent="0" algn="r">
              <a:buNone/>
              <a:defRPr sz="2400" b="1">
                <a:solidFill>
                  <a:srgbClr val="FFC000"/>
                </a:solidFill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4160149141"/>
      </p:ext>
    </p:extLst>
  </p:cSld>
  <p:clrMapOvr>
    <a:masterClrMapping/>
  </p:clrMapOvr>
</p:sldLayout>
</file>

<file path=ppt/slideLayouts/slideLayout1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fe Events Tall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icture Placeholder 162">
            <a:extLst>
              <a:ext uri="{FF2B5EF4-FFF2-40B4-BE49-F238E27FC236}">
                <a16:creationId xmlns:a16="http://schemas.microsoft.com/office/drawing/2014/main" id="{25ACC679-65E1-4FA7-BE90-5129D762E8B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63538" y="1050925"/>
            <a:ext cx="4654550" cy="46450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64" name="Title 163">
            <a:extLst>
              <a:ext uri="{FF2B5EF4-FFF2-40B4-BE49-F238E27FC236}">
                <a16:creationId xmlns:a16="http://schemas.microsoft.com/office/drawing/2014/main" id="{31879FAA-74BE-4B78-A636-4B1F506C31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3538" y="4441583"/>
            <a:ext cx="4450001" cy="512072"/>
          </a:xfrm>
        </p:spPr>
        <p:txBody>
          <a:bodyPr>
            <a:noAutofit/>
          </a:bodyPr>
          <a:lstStyle>
            <a:lvl1pPr>
              <a:defRPr sz="2800" b="1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166" name="Text Placeholder 165">
            <a:extLst>
              <a:ext uri="{FF2B5EF4-FFF2-40B4-BE49-F238E27FC236}">
                <a16:creationId xmlns:a16="http://schemas.microsoft.com/office/drawing/2014/main" id="{4970B8AB-012A-4B09-BEC2-B1FDA80E30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3539" y="625475"/>
            <a:ext cx="4654550" cy="385763"/>
          </a:xfrm>
        </p:spPr>
        <p:txBody>
          <a:bodyPr>
            <a:noAutofit/>
          </a:bodyPr>
          <a:lstStyle>
            <a:lvl1pPr marL="0" indent="0" algn="ctr">
              <a:buNone/>
              <a:defRPr sz="2800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270022" indent="0">
              <a:buNone/>
              <a:defRPr sz="2800"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40045" indent="0">
              <a:buNone/>
              <a:defRPr sz="2800"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810067" indent="0">
              <a:buNone/>
              <a:defRPr sz="2800"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1080089" indent="0">
              <a:buNone/>
              <a:defRPr sz="2800"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</a:lstStyle>
          <a:p>
            <a:pPr lvl="0"/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2345015881"/>
      </p:ext>
    </p:extLst>
  </p:cSld>
  <p:clrMapOvr>
    <a:masterClrMapping/>
  </p:clrMapOvr>
</p:sldLayout>
</file>

<file path=ppt/slideLayouts/slideLayout14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fe Events Tall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Title 196">
            <a:extLst>
              <a:ext uri="{FF2B5EF4-FFF2-40B4-BE49-F238E27FC236}">
                <a16:creationId xmlns:a16="http://schemas.microsoft.com/office/drawing/2014/main" id="{2475597A-F968-4671-ACB5-C251364ED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659" y="345011"/>
            <a:ext cx="4891356" cy="400110"/>
          </a:xfrm>
        </p:spPr>
        <p:txBody>
          <a:bodyPr>
            <a:noAutofit/>
          </a:bodyPr>
          <a:lstStyle>
            <a:lvl1pPr algn="ctr">
              <a:defRPr sz="2000">
                <a:solidFill>
                  <a:schemeClr val="accent5">
                    <a:lumMod val="40000"/>
                    <a:lumOff val="60000"/>
                  </a:schemeClr>
                </a:solidFill>
                <a:latin typeface="Franklin Gothic Medium" panose="020B0603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99" name="Text Placeholder 198">
            <a:extLst>
              <a:ext uri="{FF2B5EF4-FFF2-40B4-BE49-F238E27FC236}">
                <a16:creationId xmlns:a16="http://schemas.microsoft.com/office/drawing/2014/main" id="{72785492-AC45-4D08-BC01-8B35C5AACB3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5527675"/>
            <a:ext cx="4481220" cy="830263"/>
          </a:xfrm>
        </p:spPr>
        <p:txBody>
          <a:bodyPr anchor="ctr">
            <a:noAutofit/>
          </a:bodyPr>
          <a:lstStyle>
            <a:lvl1pPr marL="0" indent="0" algn="ctr">
              <a:buNone/>
              <a:defRPr sz="4800">
                <a:solidFill>
                  <a:schemeClr val="bg1"/>
                </a:solidFill>
                <a:latin typeface="Arial Black" panose="020B0A04020102020204" pitchFamily="34" charset="0"/>
              </a:defRPr>
            </a:lvl1pPr>
            <a:lvl2pPr marL="270022" indent="0" algn="ctr">
              <a:buNone/>
              <a:defRPr sz="4800">
                <a:solidFill>
                  <a:schemeClr val="bg1"/>
                </a:solidFill>
                <a:latin typeface="Arial Black" panose="020B0A04020102020204" pitchFamily="34" charset="0"/>
              </a:defRPr>
            </a:lvl2pPr>
            <a:lvl3pPr marL="540045" indent="0" algn="ctr">
              <a:buNone/>
              <a:defRPr sz="4800">
                <a:solidFill>
                  <a:schemeClr val="bg1"/>
                </a:solidFill>
                <a:latin typeface="Arial Black" panose="020B0A04020102020204" pitchFamily="34" charset="0"/>
              </a:defRPr>
            </a:lvl3pPr>
            <a:lvl4pPr marL="810067" indent="0" algn="ctr">
              <a:buNone/>
              <a:defRPr sz="4800">
                <a:solidFill>
                  <a:schemeClr val="bg1"/>
                </a:solidFill>
                <a:latin typeface="Arial Black" panose="020B0A04020102020204" pitchFamily="34" charset="0"/>
              </a:defRPr>
            </a:lvl4pPr>
            <a:lvl5pPr marL="1080089" indent="0" algn="ctr">
              <a:buNone/>
              <a:defRPr sz="4800">
                <a:solidFill>
                  <a:schemeClr val="bg1"/>
                </a:solidFill>
                <a:latin typeface="Arial Black" panose="020B0A04020102020204" pitchFamily="34" charset="0"/>
              </a:defRPr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96" name="Picture Placeholder 195">
            <a:extLst>
              <a:ext uri="{FF2B5EF4-FFF2-40B4-BE49-F238E27FC236}">
                <a16:creationId xmlns:a16="http://schemas.microsoft.com/office/drawing/2014/main" id="{CD604AD1-F210-4280-8F75-F47DB228A8D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57200" y="914400"/>
            <a:ext cx="4481221" cy="441483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4291223"/>
      </p:ext>
    </p:extLst>
  </p:cSld>
  <p:clrMapOvr>
    <a:masterClrMapping/>
  </p:clrMapOvr>
</p:sldLayout>
</file>

<file path=ppt/slideLayouts/slideLayout15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fe Events Tall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Picture Placeholder 210">
            <a:extLst>
              <a:ext uri="{FF2B5EF4-FFF2-40B4-BE49-F238E27FC236}">
                <a16:creationId xmlns:a16="http://schemas.microsoft.com/office/drawing/2014/main" id="{B20B036C-BAD7-4CA8-8B33-9B674DD3278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16354" y="279075"/>
            <a:ext cx="4308021" cy="539941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212" name="Title 211">
            <a:extLst>
              <a:ext uri="{FF2B5EF4-FFF2-40B4-BE49-F238E27FC236}">
                <a16:creationId xmlns:a16="http://schemas.microsoft.com/office/drawing/2014/main" id="{890E8AE4-1A98-41FC-A406-FE86D557C9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5673186"/>
            <a:ext cx="5400675" cy="504519"/>
          </a:xfrm>
        </p:spPr>
        <p:txBody>
          <a:bodyPr>
            <a:noAutofit/>
          </a:bodyPr>
          <a:lstStyle>
            <a:lvl1pPr algn="ctr">
              <a:defRPr sz="2800" b="0" i="0" u="none"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214" name="Text Placeholder 213">
            <a:extLst>
              <a:ext uri="{FF2B5EF4-FFF2-40B4-BE49-F238E27FC236}">
                <a16:creationId xmlns:a16="http://schemas.microsoft.com/office/drawing/2014/main" id="{155D1B34-B116-40D6-86A5-59A0E906EB9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692963" y="909450"/>
            <a:ext cx="400195" cy="4246341"/>
          </a:xfrm>
        </p:spPr>
        <p:txBody>
          <a:bodyPr vert="vert270" anchor="ctr">
            <a:noAutofit/>
          </a:bodyPr>
          <a:lstStyle>
            <a:lvl1pPr marL="0" indent="0" algn="ctr">
              <a:buNone/>
              <a:defRPr sz="4000">
                <a:latin typeface="Arial Black" panose="020B0A04020102020204" pitchFamily="34" charset="0"/>
              </a:defRPr>
            </a:lvl1pPr>
            <a:lvl2pPr algn="ctr">
              <a:defRPr sz="4000">
                <a:latin typeface="Arial Black" panose="020B0A04020102020204" pitchFamily="34" charset="0"/>
              </a:defRPr>
            </a:lvl2pPr>
            <a:lvl3pPr algn="ctr">
              <a:defRPr sz="4000">
                <a:latin typeface="Arial Black" panose="020B0A04020102020204" pitchFamily="34" charset="0"/>
              </a:defRPr>
            </a:lvl3pPr>
            <a:lvl4pPr algn="ctr">
              <a:defRPr sz="4000">
                <a:latin typeface="Arial Black" panose="020B0A04020102020204" pitchFamily="34" charset="0"/>
              </a:defRPr>
            </a:lvl4pPr>
            <a:lvl5pPr algn="ctr">
              <a:defRPr sz="4000">
                <a:latin typeface="Arial Black" panose="020B0A04020102020204" pitchFamily="34" charset="0"/>
              </a:defRPr>
            </a:lvl5pPr>
          </a:lstStyle>
          <a:p>
            <a:pPr lvl="0"/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733599114"/>
      </p:ext>
    </p:extLst>
  </p:cSld>
  <p:clrMapOvr>
    <a:masterClrMapping/>
  </p:clrMapOvr>
</p:sldLayout>
</file>

<file path=ppt/slideMasters/_rels/slideMaster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82.xml" Id="rId8" /><Relationship Type="http://schemas.openxmlformats.org/officeDocument/2006/relationships/slideLayout" Target="/ppt/slideLayouts/slideLayout133.xml" Id="rId13" /><Relationship Type="http://schemas.openxmlformats.org/officeDocument/2006/relationships/theme" Target="/ppt/theme/theme12.xml" Id="rId18" /><Relationship Type="http://schemas.openxmlformats.org/officeDocument/2006/relationships/slideLayout" Target="/ppt/slideLayouts/slideLayout34.xml" Id="rId3" /><Relationship Type="http://schemas.openxmlformats.org/officeDocument/2006/relationships/slideLayout" Target="/ppt/slideLayouts/slideLayout71.xml" Id="rId7" /><Relationship Type="http://schemas.openxmlformats.org/officeDocument/2006/relationships/slideLayout" Target="/ppt/slideLayouts/slideLayout125.xml" Id="rId12" /><Relationship Type="http://schemas.openxmlformats.org/officeDocument/2006/relationships/slideLayout" Target="/ppt/slideLayouts/slideLayout176.xml" Id="rId17" /><Relationship Type="http://schemas.openxmlformats.org/officeDocument/2006/relationships/slideLayout" Target="/ppt/slideLayouts/slideLayout27.xml" Id="rId2" /><Relationship Type="http://schemas.openxmlformats.org/officeDocument/2006/relationships/slideLayout" Target="/ppt/slideLayouts/slideLayout168.xml" Id="rId16" /><Relationship Type="http://schemas.openxmlformats.org/officeDocument/2006/relationships/slideLayout" Target="/ppt/slideLayouts/slideLayout19.xml" Id="rId1" /><Relationship Type="http://schemas.openxmlformats.org/officeDocument/2006/relationships/slideLayout" Target="/ppt/slideLayouts/slideLayout610.xml" Id="rId6" /><Relationship Type="http://schemas.openxmlformats.org/officeDocument/2006/relationships/slideLayout" Target="/ppt/slideLayouts/slideLayout1111.xml" Id="rId11" /><Relationship Type="http://schemas.openxmlformats.org/officeDocument/2006/relationships/slideLayout" Target="/ppt/slideLayouts/slideLayout512.xml" Id="rId5" /><Relationship Type="http://schemas.openxmlformats.org/officeDocument/2006/relationships/slideLayout" Target="/ppt/slideLayouts/slideLayout1513.xml" Id="rId15" /><Relationship Type="http://schemas.openxmlformats.org/officeDocument/2006/relationships/slideLayout" Target="/ppt/slideLayouts/slideLayout1014.xml" Id="rId10" /><Relationship Type="http://schemas.openxmlformats.org/officeDocument/2006/relationships/slideLayout" Target="/ppt/slideLayouts/slideLayout415.xml" Id="rId4" /><Relationship Type="http://schemas.openxmlformats.org/officeDocument/2006/relationships/slideLayout" Target="/ppt/slideLayouts/slideLayout916.xml" Id="rId9" /><Relationship Type="http://schemas.openxmlformats.org/officeDocument/2006/relationships/slideLayout" Target="/ppt/slideLayouts/slideLayout1417.xml" Id="rId14" /></Relationships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1297" y="345011"/>
            <a:ext cx="4658082" cy="1252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1297" y="1725046"/>
            <a:ext cx="4658082" cy="41116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1296" y="6006164"/>
            <a:ext cx="1215152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F5D581-D36A-4C53-8EF0-F5F823AD6008}" type="datetimeFigureOut">
              <a:rPr lang="en-US" noProof="0" smtClean="0"/>
              <a:t>6/22/2020</a:t>
            </a:fld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88974" y="6006164"/>
            <a:ext cx="1822728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4227" y="6006164"/>
            <a:ext cx="1215152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2B0A9C-A3C4-4EC1-BC31-166A00DBCF8C}" type="slidenum">
              <a:rPr lang="en-US" noProof="0" smtClean="0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264633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686" r:id="rId16"/>
    <p:sldLayoutId id="2147483685" r:id="rId17"/>
  </p:sldLayoutIdLst>
  <p:txStyles>
    <p:titleStyle>
      <a:lvl1pPr algn="l" defTabSz="540045" rtl="0" eaLnBrk="1" latinLnBrk="0" hangingPunct="1">
        <a:lnSpc>
          <a:spcPct val="90000"/>
        </a:lnSpc>
        <a:spcBef>
          <a:spcPct val="0"/>
        </a:spcBef>
        <a:buNone/>
        <a:defRPr sz="25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5011" indent="-135011" algn="l" defTabSz="540045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1654" kern="1200">
          <a:solidFill>
            <a:schemeClr val="tx1"/>
          </a:solidFill>
          <a:latin typeface="+mn-lt"/>
          <a:ea typeface="+mn-ea"/>
          <a:cs typeface="+mn-cs"/>
        </a:defRPr>
      </a:lvl1pPr>
      <a:lvl2pPr marL="405033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2pPr>
      <a:lvl3pPr marL="675056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3pPr>
      <a:lvl4pPr marL="945078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4pPr>
      <a:lvl5pPr marL="1215100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5pPr>
      <a:lvl6pPr marL="1485123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6pPr>
      <a:lvl7pPr marL="1755145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7pPr>
      <a:lvl8pPr marL="2025167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8pPr>
      <a:lvl9pPr marL="2295190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1pPr>
      <a:lvl2pPr marL="270022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2pPr>
      <a:lvl3pPr marL="540045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3pPr>
      <a:lvl4pPr marL="810067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4pPr>
      <a:lvl5pPr marL="1080089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5pPr>
      <a:lvl6pPr marL="1350112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6pPr>
      <a:lvl7pPr marL="1620134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7pPr>
      <a:lvl8pPr marL="1890156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8pPr>
      <a:lvl9pPr marL="2160179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7.xml.rels>&#65279;<?xml version="1.0" encoding="utf-8"?><Relationships xmlns="http://schemas.openxmlformats.org/package/2006/relationships"><Relationship Type="http://schemas.openxmlformats.org/officeDocument/2006/relationships/image" Target="/ppt/media/image16.jpeg" Id="rId3" /><Relationship Type="http://schemas.openxmlformats.org/officeDocument/2006/relationships/notesSlide" Target="/ppt/notesSlides/notesSlide17.xml" Id="rId2" /><Relationship Type="http://schemas.openxmlformats.org/officeDocument/2006/relationships/slideLayout" Target="/ppt/slideLayouts/slideLayout415.xml" Id="rId1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image" Target="/ppt/media/image23.jpeg" Id="rId3" /><Relationship Type="http://schemas.openxmlformats.org/officeDocument/2006/relationships/notesSlide" Target="/ppt/notesSlides/notesSlide23.xml" Id="rId2" /><Relationship Type="http://schemas.openxmlformats.org/officeDocument/2006/relationships/slideLayout" Target="/ppt/slideLayouts/slideLayout19.xml" Id="rId1" /></Relationships>
</file>

<file path=ppt/slides/_rels/slide59.xml.rels>&#65279;<?xml version="1.0" encoding="utf-8"?><Relationships xmlns="http://schemas.openxmlformats.org/package/2006/relationships"><Relationship Type="http://schemas.openxmlformats.org/officeDocument/2006/relationships/image" Target="/ppt/media/image68.jpeg" Id="rId3" /><Relationship Type="http://schemas.openxmlformats.org/officeDocument/2006/relationships/notesSlide" Target="/ppt/notesSlides/notesSlide59.xml" Id="rId2" /><Relationship Type="http://schemas.openxmlformats.org/officeDocument/2006/relationships/slideLayout" Target="/ppt/slideLayouts/slideLayout512.xml" Id="rId1" /></Relationships>
</file>

<file path=ppt/slides/_rels/slide64.xml.rels>&#65279;<?xml version="1.0" encoding="utf-8"?><Relationships xmlns="http://schemas.openxmlformats.org/package/2006/relationships"><Relationship Type="http://schemas.openxmlformats.org/officeDocument/2006/relationships/image" Target="/ppt/media/image74.jpeg" Id="rId3" /><Relationship Type="http://schemas.openxmlformats.org/officeDocument/2006/relationships/notesSlide" Target="/ppt/notesSlides/notesSlide64.xml" Id="rId2" /><Relationship Type="http://schemas.openxmlformats.org/officeDocument/2006/relationships/slideLayout" Target="/ppt/slideLayouts/slideLayout610.xml" Id="rId1" /></Relationships>
</file>

<file path=ppt/slides/_rels/slide71.xml.rels>&#65279;<?xml version="1.0" encoding="utf-8"?><Relationships xmlns="http://schemas.openxmlformats.org/package/2006/relationships"><Relationship Type="http://schemas.openxmlformats.org/officeDocument/2006/relationships/image" Target="/ppt/media/image8.jpeg" Id="rId3" /><Relationship Type="http://schemas.openxmlformats.org/officeDocument/2006/relationships/notesSlide" Target="/ppt/notesSlides/notesSlide71.xml" Id="rId2" /><Relationship Type="http://schemas.openxmlformats.org/officeDocument/2006/relationships/slideLayout" Target="/ppt/slideLayouts/slideLayout71.xml" Id="rId1" /></Relationships>
</file>

<file path=ppt/slides/_rels/slide115.xml.rels>&#65279;<?xml version="1.0" encoding="utf-8"?><Relationships xmlns="http://schemas.openxmlformats.org/package/2006/relationships"><Relationship Type="http://schemas.openxmlformats.org/officeDocument/2006/relationships/image" Target="/ppt/media/image165.jpeg" Id="rId3" /><Relationship Type="http://schemas.openxmlformats.org/officeDocument/2006/relationships/notesSlide" Target="/ppt/notesSlides/notesSlide115.xml" Id="rId2" /><Relationship Type="http://schemas.openxmlformats.org/officeDocument/2006/relationships/slideLayout" Target="/ppt/slideLayouts/slideLayout1111.xml" Id="rId1" /></Relationships>
</file>

<file path=ppt/slides/_rels/slide122.xml.rels>&#65279;<?xml version="1.0" encoding="utf-8"?><Relationships xmlns="http://schemas.openxmlformats.org/package/2006/relationships"><Relationship Type="http://schemas.openxmlformats.org/officeDocument/2006/relationships/image" Target="/ppt/media/image172.jpeg" Id="rId3" /><Relationship Type="http://schemas.openxmlformats.org/officeDocument/2006/relationships/notesSlide" Target="/ppt/notesSlides/notesSlide122.xml" Id="rId2" /><Relationship Type="http://schemas.openxmlformats.org/officeDocument/2006/relationships/slideLayout" Target="/ppt/slideLayouts/slideLayout125.xml" Id="rId1" /></Relationships>
</file>

<file path=ppt/slides/_rels/slide158.xml.rels>&#65279;<?xml version="1.0" encoding="utf-8"?><Relationships xmlns="http://schemas.openxmlformats.org/package/2006/relationships"><Relationship Type="http://schemas.openxmlformats.org/officeDocument/2006/relationships/image" Target="/ppt/media/image227.jpeg" Id="rId3" /><Relationship Type="http://schemas.openxmlformats.org/officeDocument/2006/relationships/notesSlide" Target="/ppt/notesSlides/notesSlide158.xml" Id="rId2" /><Relationship Type="http://schemas.openxmlformats.org/officeDocument/2006/relationships/slideLayout" Target="/ppt/slideLayouts/slideLayout1513.xml" Id="rId1" /></Relationships>
</file>

<file path=ppt/slides/_rels/slide166.xml.rels>&#65279;<?xml version="1.0" encoding="utf-8"?><Relationships xmlns="http://schemas.openxmlformats.org/package/2006/relationships"><Relationship Type="http://schemas.openxmlformats.org/officeDocument/2006/relationships/notesSlide" Target="/ppt/notesSlides/notesSlide166.xml" Id="rId2" /><Relationship Type="http://schemas.openxmlformats.org/officeDocument/2006/relationships/slideLayout" Target="/ppt/slideLayouts/slideLayout168.xml" Id="rId1" /></Relationships>
</file>

<file path=ppt/slides/_rels/slide314.xml.rels>&#65279;<?xml version="1.0" encoding="utf-8"?><Relationships xmlns="http://schemas.openxmlformats.org/package/2006/relationships"><Relationship Type="http://schemas.openxmlformats.org/officeDocument/2006/relationships/image" Target="/ppt/media/image315.jpeg" Id="rId3" /><Relationship Type="http://schemas.openxmlformats.org/officeDocument/2006/relationships/notesSlide" Target="/ppt/notesSlides/notesSlide314.xml" Id="rId2" /><Relationship Type="http://schemas.openxmlformats.org/officeDocument/2006/relationships/slideLayout" Target="/ppt/slideLayouts/slideLayout27.xml" Id="rId1" /></Relationships>
</file>

<file path=ppt/slides/_rels/slide411.xml.rels>&#65279;<?xml version="1.0" encoding="utf-8"?><Relationships xmlns="http://schemas.openxmlformats.org/package/2006/relationships"><Relationship Type="http://schemas.openxmlformats.org/officeDocument/2006/relationships/image" Target="/ppt/media/image4.png" Id="rId3" /><Relationship Type="http://schemas.openxmlformats.org/officeDocument/2006/relationships/notesSlide" Target="/ppt/notesSlides/notesSlide411.xml" Id="rId2" /><Relationship Type="http://schemas.openxmlformats.org/officeDocument/2006/relationships/slideLayout" Target="/ppt/slideLayouts/slideLayout34.xml" Id="rId1" /><Relationship Type="http://schemas.openxmlformats.org/officeDocument/2006/relationships/image" Target="/ppt/media/image510.jpeg" Id="rId4" /></Relationships>
</file>

<file path=ppt/slides/_rels/slide815.xml.rels>&#65279;<?xml version="1.0" encoding="utf-8"?><Relationships xmlns="http://schemas.openxmlformats.org/package/2006/relationships"><Relationship Type="http://schemas.openxmlformats.org/officeDocument/2006/relationships/image" Target="/ppt/media/image916.jpeg" Id="rId3" /><Relationship Type="http://schemas.openxmlformats.org/officeDocument/2006/relationships/notesSlide" Target="/ppt/notesSlides/notesSlide815.xml" Id="rId2" /><Relationship Type="http://schemas.openxmlformats.org/officeDocument/2006/relationships/slideLayout" Target="/ppt/slideLayouts/slideLayout82.xml" Id="rId1" /><Relationship Type="http://schemas.openxmlformats.org/officeDocument/2006/relationships/image" Target="/ppt/media/image11.svg" Id="rId5" /><Relationship Type="http://schemas.openxmlformats.org/officeDocument/2006/relationships/image" Target="/ppt/media/image102.png" Id="rId4" /></Relationships>
</file>

<file path=ppt/slides/_rels/slide913.xml.rels>&#65279;<?xml version="1.0" encoding="utf-8"?><Relationships xmlns="http://schemas.openxmlformats.org/package/2006/relationships"><Relationship Type="http://schemas.openxmlformats.org/officeDocument/2006/relationships/image" Target="/ppt/media/image1212.jpeg" Id="rId3" /><Relationship Type="http://schemas.openxmlformats.org/officeDocument/2006/relationships/notesSlide" Target="/ppt/notesSlides/notesSlide913.xml" Id="rId2" /><Relationship Type="http://schemas.openxmlformats.org/officeDocument/2006/relationships/slideLayout" Target="/ppt/slideLayouts/slideLayout916.xml" Id="rId1" /><Relationship Type="http://schemas.openxmlformats.org/officeDocument/2006/relationships/image" Target="/ppt/media/image1413.jpeg" Id="rId5" /><Relationship Type="http://schemas.openxmlformats.org/officeDocument/2006/relationships/image" Target="/ppt/media/image1314.jpeg" Id="rId4" /></Relationships>
</file>

<file path=ppt/slides/_rels/slide1010.xml.rels>&#65279;<?xml version="1.0" encoding="utf-8"?><Relationships xmlns="http://schemas.openxmlformats.org/package/2006/relationships"><Relationship Type="http://schemas.openxmlformats.org/officeDocument/2006/relationships/image" Target="/ppt/media/image159.jpeg" Id="rId3" /><Relationship Type="http://schemas.openxmlformats.org/officeDocument/2006/relationships/notesSlide" Target="/ppt/notesSlides/notesSlide1010.xml" Id="rId2" /><Relationship Type="http://schemas.openxmlformats.org/officeDocument/2006/relationships/slideLayout" Target="/ppt/slideLayouts/slideLayout1014.xml" Id="rId1" /></Relationships>
</file>

<file path=ppt/slides/_rels/slide1316.xml.rels>&#65279;<?xml version="1.0" encoding="utf-8"?><Relationships xmlns="http://schemas.openxmlformats.org/package/2006/relationships"><Relationship Type="http://schemas.openxmlformats.org/officeDocument/2006/relationships/image" Target="/ppt/media/image1817.jpeg" Id="rId3" /><Relationship Type="http://schemas.openxmlformats.org/officeDocument/2006/relationships/notesSlide" Target="/ppt/notesSlides/notesSlide1316.xml" Id="rId2" /><Relationship Type="http://schemas.openxmlformats.org/officeDocument/2006/relationships/slideLayout" Target="/ppt/slideLayouts/slideLayout133.xml" Id="rId1" /><Relationship Type="http://schemas.openxmlformats.org/officeDocument/2006/relationships/image" Target="/ppt/media/image202.svg" Id="rId5" /><Relationship Type="http://schemas.openxmlformats.org/officeDocument/2006/relationships/image" Target="/ppt/media/image193.png" Id="rId4" /></Relationships>
</file>

<file path=ppt/slides/_rels/slide1412.xml.rels>&#65279;<?xml version="1.0" encoding="utf-8"?><Relationships xmlns="http://schemas.openxmlformats.org/package/2006/relationships"><Relationship Type="http://schemas.openxmlformats.org/officeDocument/2006/relationships/image" Target="/ppt/media/image2111.jpeg" Id="rId3" /><Relationship Type="http://schemas.openxmlformats.org/officeDocument/2006/relationships/notesSlide" Target="/ppt/notesSlides/notesSlide1412.xml" Id="rId2" /><Relationship Type="http://schemas.openxmlformats.org/officeDocument/2006/relationships/slideLayout" Target="/ppt/slideLayouts/slideLayout1417.xml" Id="rId1" /></Relationships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person in a wedding dress&#10;&#10;">
            <a:extLst>
              <a:ext uri="{FF2B5EF4-FFF2-40B4-BE49-F238E27FC236}">
                <a16:creationId xmlns:a16="http://schemas.microsoft.com/office/drawing/2014/main" id="{95CCB60B-9881-41A6-94EC-7518389C0C4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5400676" cy="6624000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EE864C2-F050-41C3-9287-5300D35DD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>
                <a:latin typeface="Arial Black"/>
                <a:cs typeface="Calibri"/>
              </a:rPr>
              <a:t>MY WEDDING DAY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C6143C1-034C-4E77-AEC8-DD0B617EB6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1" y="3410211"/>
            <a:ext cx="3733801" cy="8736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9BA882-DE1F-4FC4-B0CB-9A7ADA85CE8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algn="ctr"/>
            <a:r>
              <a:rPr lang="en-US" dirty="0">
                <a:latin typeface="TH SarabunPSK"/>
                <a:cs typeface="TH SarabunPSK"/>
              </a:rPr>
              <a:t>Thank you for sharing </a:t>
            </a:r>
            <a:endParaRPr lang="en-US" dirty="0">
              <a:latin typeface="Calibri" panose="020F0502020204030204"/>
              <a:cs typeface="TH SarabunPSK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717402-191F-4F80-A287-7A2C70CA9FF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pPr algn="ctr"/>
            <a:r>
              <a:rPr lang="en-US" dirty="0">
                <a:latin typeface="TH SarabunPSK"/>
                <a:cs typeface="TH SarabunPSK"/>
              </a:rPr>
              <a:t>this special day with me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3AA1ADA-59D0-4CB0-ABA2-287BF91C157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r>
              <a:rPr lang="en-US" dirty="0">
                <a:solidFill>
                  <a:srgbClr val="8496B0"/>
                </a:solidFill>
                <a:latin typeface="TH SarabunPSK"/>
                <a:cs typeface="TH SarabunPSK"/>
              </a:rPr>
              <a:t>01.12.2019</a:t>
            </a:r>
          </a:p>
        </p:txBody>
      </p:sp>
    </p:spTree>
    <p:extLst>
      <p:ext uri="{BB962C8B-B14F-4D97-AF65-F5344CB8AC3E}">
        <p14:creationId xmlns:p14="http://schemas.microsoft.com/office/powerpoint/2010/main" val="18992830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A couple on their wedding day ">
            <a:extLst>
              <a:ext uri="{FF2B5EF4-FFF2-40B4-BE49-F238E27FC236}">
                <a16:creationId xmlns:a16="http://schemas.microsoft.com/office/drawing/2014/main" id="{1ACCA02D-4597-45D0-A46F-8575E32A56D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7911" y="94953"/>
            <a:ext cx="5164853" cy="6290268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B9FFB0CD-8058-4FD6-AB12-3F755CD2A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0080" y="4111117"/>
            <a:ext cx="3580515" cy="356827"/>
          </a:xfrm>
        </p:spPr>
        <p:txBody>
          <a:bodyPr>
            <a:noAutofit/>
          </a:bodyPr>
          <a:lstStyle/>
          <a:p>
            <a:r>
              <a:rPr lang="en-US" dirty="0"/>
              <a:t>WISHING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A42539-2537-4EAD-98BA-5B2DCB47099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0581" y="4572000"/>
            <a:ext cx="3579512" cy="660400"/>
          </a:xfrm>
        </p:spPr>
        <p:txBody>
          <a:bodyPr>
            <a:noAutofit/>
          </a:bodyPr>
          <a:lstStyle/>
          <a:p>
            <a:r>
              <a:rPr lang="en-US" b="1" dirty="0">
                <a:latin typeface="Arial Black"/>
                <a:cs typeface="Courier New"/>
              </a:rPr>
              <a:t>LOVE</a:t>
            </a:r>
            <a:endParaRPr lang="en-US" dirty="0"/>
          </a:p>
        </p:txBody>
      </p:sp>
      <p:sp>
        <p:nvSpPr>
          <p:cNvPr id="8" name="Rectangle 14">
            <a:extLst>
              <a:ext uri="{FF2B5EF4-FFF2-40B4-BE49-F238E27FC236}">
                <a16:creationId xmlns:a16="http://schemas.microsoft.com/office/drawing/2014/main" id="{BDDD1FAE-BE6E-447E-820E-8BAC700967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1704" y="5146766"/>
            <a:ext cx="5402379" cy="4429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E1B5AA-ACDC-4E54-AA4C-F9F360BC2C3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09666" y="5258910"/>
            <a:ext cx="3581343" cy="252412"/>
          </a:xfrm>
        </p:spPr>
        <p:txBody>
          <a:bodyPr>
            <a:noAutofit/>
          </a:bodyPr>
          <a:lstStyle/>
          <a:p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TH SarabunPSK"/>
                <a:cs typeface="Calibri"/>
              </a:rPr>
              <a:t>Jacob + Stephanie </a:t>
            </a:r>
            <a:endParaRPr lang="en-US" dirty="0">
              <a:solidFill>
                <a:schemeClr val="tx2">
                  <a:lumMod val="75000"/>
                </a:schemeClr>
              </a:solidFill>
              <a:latin typeface="TH SarabunPSK"/>
              <a:cs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422661836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group of people sitting on a bench&#10;">
            <a:extLst>
              <a:ext uri="{FF2B5EF4-FFF2-40B4-BE49-F238E27FC236}">
                <a16:creationId xmlns:a16="http://schemas.microsoft.com/office/drawing/2014/main" id="{641B92BB-BD39-48E7-AD24-7D7F4D00F42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5DB4DE8E-127A-495C-A6E1-E777EC580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>
                <a:latin typeface="Arial Black"/>
              </a:rPr>
              <a:t>HAPPY</a:t>
            </a:r>
            <a:br>
              <a:rPr lang="en-US" dirty="0">
                <a:latin typeface="Arial Black"/>
              </a:rPr>
            </a:br>
            <a:r>
              <a:rPr lang="en-US" dirty="0">
                <a:latin typeface="Arial Black"/>
                <a:cs typeface="Calibri"/>
              </a:rPr>
              <a:t>BIRTHDAY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0FC11C-A8FF-49EB-89F7-EA8F0244F9B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>
                <a:solidFill>
                  <a:schemeClr val="accent5">
                    <a:lumMod val="20000"/>
                    <a:lumOff val="80000"/>
                  </a:schemeClr>
                </a:solidFill>
                <a:ea typeface="SimSun"/>
                <a:cs typeface="TH SarabunPSK"/>
              </a:rPr>
              <a:t>Dear bestie</a:t>
            </a:r>
            <a:endParaRPr lang="en-US" dirty="0">
              <a:solidFill>
                <a:schemeClr val="accent5">
                  <a:lumMod val="20000"/>
                  <a:lumOff val="80000"/>
                </a:schemeClr>
              </a:solidFill>
              <a:cs typeface="Calibri"/>
            </a:endParaRP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E50448FE-CABA-4195-933D-3EEF291BC8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95251" y="4601912"/>
            <a:ext cx="3610170" cy="49193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40D04B-84CB-4D19-A44F-BD9CD953FCF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>
                <a:cs typeface="TH SarabunPSK"/>
              </a:rPr>
              <a:t>Hoping your day is as special as you!</a:t>
            </a:r>
          </a:p>
        </p:txBody>
      </p:sp>
    </p:spTree>
    <p:extLst>
      <p:ext uri="{BB962C8B-B14F-4D97-AF65-F5344CB8AC3E}">
        <p14:creationId xmlns:p14="http://schemas.microsoft.com/office/powerpoint/2010/main" val="165767138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 descr="friends happy ladies">
            <a:extLst>
              <a:ext uri="{FF2B5EF4-FFF2-40B4-BE49-F238E27FC236}">
                <a16:creationId xmlns:a16="http://schemas.microsoft.com/office/drawing/2014/main" id="{1BF1313F-B904-4D7E-A751-6DD3C50DE44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"/>
          <a:stretch/>
        </p:blipFill>
        <p:spPr>
          <a:xfrm>
            <a:off x="-2699" y="0"/>
            <a:ext cx="5403229" cy="6480000"/>
          </a:xfrm>
        </p:spPr>
      </p:pic>
      <p:sp>
        <p:nvSpPr>
          <p:cNvPr id="8" name="Rectangle 6">
            <a:extLst>
              <a:ext uri="{FF2B5EF4-FFF2-40B4-BE49-F238E27FC236}">
                <a16:creationId xmlns:a16="http://schemas.microsoft.com/office/drawing/2014/main" id="{84C40056-E0A7-4100-A65A-29FA2A5170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2700" y="5243127"/>
            <a:ext cx="5402036" cy="22911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630214B-C287-4587-B588-7DA0D0B6A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2700" y="4599110"/>
            <a:ext cx="5399336" cy="22911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59DFBB"/>
              </a:solidFill>
            </a:endParaRPr>
          </a:p>
        </p:txBody>
      </p:sp>
      <p:sp>
        <p:nvSpPr>
          <p:cNvPr id="10" name="Heart 15">
            <a:extLst>
              <a:ext uri="{FF2B5EF4-FFF2-40B4-BE49-F238E27FC236}">
                <a16:creationId xmlns:a16="http://schemas.microsoft.com/office/drawing/2014/main" id="{54E38CCD-5B7D-4809-A9FF-5C4F2F9FAA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24296" y="4663180"/>
            <a:ext cx="634583" cy="579947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Heart 15">
            <a:extLst>
              <a:ext uri="{FF2B5EF4-FFF2-40B4-BE49-F238E27FC236}">
                <a16:creationId xmlns:a16="http://schemas.microsoft.com/office/drawing/2014/main" id="{DE255A1C-D77A-45C1-B847-191C270C56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85756" y="4645586"/>
            <a:ext cx="634583" cy="579947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2CACF76-90EB-4BB8-95CC-10D18485A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 Black"/>
              </a:rPr>
              <a:t>TODAY IS YOUR DAY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826137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Giving a gift to a friend">
            <a:extLst>
              <a:ext uri="{FF2B5EF4-FFF2-40B4-BE49-F238E27FC236}">
                <a16:creationId xmlns:a16="http://schemas.microsoft.com/office/drawing/2014/main" id="{B6FFD926-B775-4410-B640-8DC0C0CB03A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" y="0"/>
            <a:ext cx="5400676" cy="6480174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A79327FD-2039-4F4C-9E29-BEBF4B923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all" dirty="0">
                <a:latin typeface="Franklin Gothic Medium"/>
              </a:rPr>
              <a:t>HAPPY</a:t>
            </a:r>
            <a:br>
              <a:rPr lang="en-US" dirty="0">
                <a:latin typeface="Franklin Gothic Medium"/>
              </a:rPr>
            </a:br>
            <a:r>
              <a:rPr lang="en-US" cap="all" dirty="0">
                <a:latin typeface="Franklin Gothic Medium"/>
              </a:rPr>
              <a:t>BIRTHDAY</a:t>
            </a:r>
            <a:br>
              <a:rPr lang="en-US" dirty="0">
                <a:latin typeface="Franklin Gothic Medium"/>
              </a:rPr>
            </a:br>
            <a:r>
              <a:rPr lang="en-US" cap="all" dirty="0">
                <a:latin typeface="Franklin Gothic Medium"/>
              </a:rPr>
              <a:t>TO YOU</a:t>
            </a:r>
            <a:endParaRPr lang="en-US" dirty="0">
              <a:cs typeface="Calibri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35BE11-7A0A-4A94-BCD1-4752D650DB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406399" y="3797300"/>
            <a:ext cx="123042" cy="17272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62620A88-352A-40BD-AFCD-B560D1513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780955" y="243704"/>
            <a:ext cx="2619719" cy="5876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CBC8C856-754A-4474-BD9E-D85AA9C109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857155" y="243704"/>
            <a:ext cx="2543518" cy="4762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BC4F46-A2FA-45CD-8C52-8F64EDB741E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Corbel"/>
                <a:ea typeface="SimSun"/>
              </a:rPr>
              <a:t>You are amazing</a:t>
            </a:r>
            <a:endParaRPr lang="en-US" dirty="0">
              <a:latin typeface="Corbel"/>
              <a:ea typeface="SimSun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02003599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3A6C68E-0D34-4E37-B874-4EB8D07734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-1"/>
            <a:ext cx="2819652" cy="64801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Calibri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5D2227B-AECD-48BB-AEFD-C6EB7BAAD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700337" y="0"/>
            <a:ext cx="2700526" cy="651944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Calibri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A00057C-56D6-480D-AA3E-E6FC908A98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03568" y="500924"/>
            <a:ext cx="4977744" cy="56712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Placeholder 4" descr="Graduation hats">
            <a:extLst>
              <a:ext uri="{FF2B5EF4-FFF2-40B4-BE49-F238E27FC236}">
                <a16:creationId xmlns:a16="http://schemas.microsoft.com/office/drawing/2014/main" id="{B57C7F42-FEE8-4A07-B9E6-032F1D401F1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0" name="Rectangle 8">
            <a:extLst>
              <a:ext uri="{FF2B5EF4-FFF2-40B4-BE49-F238E27FC236}">
                <a16:creationId xmlns:a16="http://schemas.microsoft.com/office/drawing/2014/main" id="{D3D07F0B-EF05-4F8D-A559-BB95DA94F4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19126" y="4395599"/>
            <a:ext cx="3093974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9C9C436-589B-4074-93DA-D0145C712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 Black"/>
              </a:rPr>
              <a:t>CLASS 2020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AE3998-E7C6-42DF-9D08-DFA457DE74F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TH SarabunPSK"/>
                <a:cs typeface="TH SarabunPSK"/>
              </a:rPr>
              <a:t>Wherever you go, go with all your heart</a:t>
            </a:r>
          </a:p>
        </p:txBody>
      </p:sp>
    </p:spTree>
    <p:extLst>
      <p:ext uri="{BB962C8B-B14F-4D97-AF65-F5344CB8AC3E}">
        <p14:creationId xmlns:p14="http://schemas.microsoft.com/office/powerpoint/2010/main" val="2844512074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Graduation day ">
            <a:extLst>
              <a:ext uri="{FF2B5EF4-FFF2-40B4-BE49-F238E27FC236}">
                <a16:creationId xmlns:a16="http://schemas.microsoft.com/office/drawing/2014/main" id="{BC8DBA55-0B58-4793-BD9A-70D3D70C1ED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36749" y="0"/>
            <a:ext cx="3463925" cy="6480175"/>
          </a:xfrm>
        </p:spPr>
      </p:pic>
      <p:sp>
        <p:nvSpPr>
          <p:cNvPr id="6" name="Rectangle 4">
            <a:extLst>
              <a:ext uri="{FF2B5EF4-FFF2-40B4-BE49-F238E27FC236}">
                <a16:creationId xmlns:a16="http://schemas.microsoft.com/office/drawing/2014/main" id="{184AED3A-135F-4873-8C6C-598D26AD3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8475" y="668787"/>
            <a:ext cx="3263704" cy="92077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B0996A2-D23B-4207-89B9-EB75C9919E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 Black"/>
              </a:rPr>
              <a:t>CLASS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019337-2CD3-46C3-A7DC-6720101C9B3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2020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6B1CB5-F4BF-494A-96A3-884D4CF2FAA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>
                <a:latin typeface="TH SarabunPSK"/>
                <a:cs typeface="TH SarabunPSK"/>
              </a:rPr>
              <a:t>Wherever you go, go with all your heart.</a:t>
            </a:r>
          </a:p>
        </p:txBody>
      </p:sp>
    </p:spTree>
    <p:extLst>
      <p:ext uri="{BB962C8B-B14F-4D97-AF65-F5344CB8AC3E}">
        <p14:creationId xmlns:p14="http://schemas.microsoft.com/office/powerpoint/2010/main" val="1449869931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trella: 5 puntas 1">
            <a:extLst>
              <a:ext uri="{FF2B5EF4-FFF2-40B4-BE49-F238E27FC236}">
                <a16:creationId xmlns:a16="http://schemas.microsoft.com/office/drawing/2014/main" id="{F2138E37-1EFA-442F-8CED-2E1619E05C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20268295">
            <a:off x="-177776" y="3327296"/>
            <a:ext cx="574384" cy="574384"/>
          </a:xfrm>
          <a:prstGeom prst="star5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" name="Estrella: 5 puntas 2">
            <a:extLst>
              <a:ext uri="{FF2B5EF4-FFF2-40B4-BE49-F238E27FC236}">
                <a16:creationId xmlns:a16="http://schemas.microsoft.com/office/drawing/2014/main" id="{F0B60C4E-9076-47B8-A860-6C54A652FD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20268295">
            <a:off x="2067481" y="15277"/>
            <a:ext cx="574384" cy="574384"/>
          </a:xfrm>
          <a:prstGeom prst="star5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Arco 3">
            <a:extLst>
              <a:ext uri="{FF2B5EF4-FFF2-40B4-BE49-F238E27FC236}">
                <a16:creationId xmlns:a16="http://schemas.microsoft.com/office/drawing/2014/main" id="{50710FD4-3A3E-4E5F-BF26-4C09C71665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5679128">
            <a:off x="888964" y="-85742"/>
            <a:ext cx="1577658" cy="1793253"/>
          </a:xfrm>
          <a:prstGeom prst="arc">
            <a:avLst>
              <a:gd name="adj1" fmla="val 16233131"/>
              <a:gd name="adj2" fmla="val 21109899"/>
            </a:avLst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cxnSp>
        <p:nvCxnSpPr>
          <p:cNvPr id="8" name="Conector recto 5">
            <a:extLst>
              <a:ext uri="{FF2B5EF4-FFF2-40B4-BE49-F238E27FC236}">
                <a16:creationId xmlns:a16="http://schemas.microsoft.com/office/drawing/2014/main" id="{90CDF49B-6198-434E-8471-74EF6E3FE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005934" y="943429"/>
            <a:ext cx="0" cy="2481942"/>
          </a:xfrm>
          <a:prstGeom prst="line">
            <a:avLst/>
          </a:prstGeom>
          <a:ln w="19050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Arco 6">
            <a:extLst>
              <a:ext uri="{FF2B5EF4-FFF2-40B4-BE49-F238E27FC236}">
                <a16:creationId xmlns:a16="http://schemas.microsoft.com/office/drawing/2014/main" id="{714ED3CD-B5BC-48B0-B645-9C8DC33F2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4990653">
            <a:off x="3645384" y="3784341"/>
            <a:ext cx="1577658" cy="1793253"/>
          </a:xfrm>
          <a:prstGeom prst="arc">
            <a:avLst>
              <a:gd name="adj1" fmla="val 16233131"/>
              <a:gd name="adj2" fmla="val 21109899"/>
            </a:avLst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cxnSp>
        <p:nvCxnSpPr>
          <p:cNvPr id="10" name="Conector recto 8">
            <a:extLst>
              <a:ext uri="{FF2B5EF4-FFF2-40B4-BE49-F238E27FC236}">
                <a16:creationId xmlns:a16="http://schemas.microsoft.com/office/drawing/2014/main" id="{C71299A6-338A-452D-A12B-CFD6B2D64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267468" y="6249626"/>
            <a:ext cx="4683649" cy="0"/>
          </a:xfrm>
          <a:prstGeom prst="line">
            <a:avLst/>
          </a:prstGeom>
          <a:ln w="19050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Estrella: 5 puntas 9">
            <a:extLst>
              <a:ext uri="{FF2B5EF4-FFF2-40B4-BE49-F238E27FC236}">
                <a16:creationId xmlns:a16="http://schemas.microsoft.com/office/drawing/2014/main" id="{8A916824-F056-4C24-A72E-59D39EF1F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20268295">
            <a:off x="4739572" y="349078"/>
            <a:ext cx="306977" cy="306977"/>
          </a:xfrm>
          <a:prstGeom prst="star5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3" name="Picture Placeholder 12" descr="Engagement Ring Couple">
            <a:extLst>
              <a:ext uri="{FF2B5EF4-FFF2-40B4-BE49-F238E27FC236}">
                <a16:creationId xmlns:a16="http://schemas.microsoft.com/office/drawing/2014/main" id="{89C60DF0-EA63-4327-8830-D3EA6D7569F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482562A-5067-4327-9620-980C6D193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ON YOUR </a:t>
            </a:r>
            <a:r>
              <a:rPr lang="en-US" b="1" dirty="0"/>
              <a:t>ENGAGEMENT</a:t>
            </a:r>
            <a:r>
              <a:rPr lang="en-US" dirty="0"/>
              <a:t>. 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72D089-EE09-488A-9275-04E6833850C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BEST WISHES</a:t>
            </a:r>
          </a:p>
        </p:txBody>
      </p:sp>
    </p:spTree>
    <p:extLst>
      <p:ext uri="{BB962C8B-B14F-4D97-AF65-F5344CB8AC3E}">
        <p14:creationId xmlns:p14="http://schemas.microsoft.com/office/powerpoint/2010/main" val="515332565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019CB-B72F-4F94-AED8-15260D4C9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Follow these instructions to update content and save slides as images: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E1E272-23E3-41A8-BABE-5B1E23C72E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Save Images from Deck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/>
              <a:t>Select the text you want to replace and type your new text.  Do this for all slides in deck.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/>
              <a:t>Choose </a:t>
            </a:r>
            <a:r>
              <a:rPr lang="en-US" b="1" dirty="0"/>
              <a:t>File</a:t>
            </a:r>
            <a:r>
              <a:rPr lang="en-US" dirty="0"/>
              <a:t> &gt; </a:t>
            </a:r>
            <a:r>
              <a:rPr lang="en-US" b="1" dirty="0"/>
              <a:t>Download as </a:t>
            </a:r>
            <a:r>
              <a:rPr lang="en-US" dirty="0"/>
              <a:t>&gt;</a:t>
            </a:r>
            <a:r>
              <a:rPr lang="en-US" b="1" dirty="0"/>
              <a:t> Download as Images</a:t>
            </a:r>
            <a:r>
              <a:rPr lang="en-US" dirty="0"/>
              <a:t>.  All slides will be downloaded as individual jpg files. 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/>
              <a:t>Click </a:t>
            </a:r>
            <a:r>
              <a:rPr lang="en-US" b="1" dirty="0"/>
              <a:t>Download.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4287005"/>
      </p:ext>
    </p:extLst>
  </p:cSld>
  <p:clrMapOvr>
    <a:masterClrMapping/>
  </p:clrMapOvr>
</p:sld>
</file>

<file path=ppt/slides/slide3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 descr="Heart hands couple wedding">
            <a:extLst>
              <a:ext uri="{FF2B5EF4-FFF2-40B4-BE49-F238E27FC236}">
                <a16:creationId xmlns:a16="http://schemas.microsoft.com/office/drawing/2014/main" id="{7C4E34AB-3468-4406-BF79-08B8EDEF9ED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F582CC77-23C3-4F69-9635-EF8F001B0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mbria"/>
                <a:ea typeface="SimSun"/>
                <a:cs typeface="TH SarabunPSK"/>
              </a:rPr>
              <a:t>SAVE</a:t>
            </a:r>
            <a:br>
              <a:rPr lang="en-US" dirty="0">
                <a:cs typeface="Calibri" panose="020F0502020204030204"/>
              </a:rPr>
            </a:br>
            <a:r>
              <a:rPr lang="en-US" dirty="0">
                <a:latin typeface="Cambria"/>
                <a:ea typeface="SimSun"/>
                <a:cs typeface="TH SarabunPSK"/>
              </a:rPr>
              <a:t>THE </a:t>
            </a:r>
            <a:br>
              <a:rPr lang="en-US" dirty="0">
                <a:latin typeface="Calibri" panose="020F0502020204030204"/>
                <a:ea typeface="SimSun"/>
                <a:cs typeface="Calibri" panose="020F0502020204030204"/>
              </a:rPr>
            </a:br>
            <a:r>
              <a:rPr lang="en-US" dirty="0">
                <a:latin typeface="Cambria"/>
                <a:ea typeface="SimSun"/>
                <a:cs typeface="TH SarabunPSK"/>
              </a:rPr>
              <a:t>DATE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FB0E3E-5C1F-4CD2-B331-D3AE40B02F8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>
                <a:solidFill>
                  <a:srgbClr val="8496B0"/>
                </a:solidFill>
                <a:latin typeface="TH SarabunPSK"/>
                <a:cs typeface="TH SarabunPSK"/>
              </a:rPr>
              <a:t>01.12.2019</a:t>
            </a:r>
            <a:endParaRPr lang="en-US" sz="1200" dirty="0">
              <a:solidFill>
                <a:srgbClr val="8496B0"/>
              </a:solidFill>
              <a:latin typeface="TH SarabunPSK"/>
              <a:cs typeface="TH SarabunPSK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C6D27D-158D-41E7-AE31-1E2D767515F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Jacob</a:t>
            </a:r>
            <a:r>
              <a:rPr lang="en-US" dirty="0">
                <a:cs typeface="Calibri"/>
              </a:rPr>
              <a:t> </a:t>
            </a:r>
            <a:r>
              <a:rPr lang="en-US" b="1" dirty="0">
                <a:solidFill>
                  <a:schemeClr val="accent5">
                    <a:lumMod val="40000"/>
                    <a:lumOff val="60000"/>
                  </a:schemeClr>
                </a:solidFill>
                <a:cs typeface="Calibri"/>
              </a:rPr>
              <a:t>&amp; </a:t>
            </a:r>
            <a:r>
              <a:rPr lang="en-US" dirty="0">
                <a:cs typeface="Calibri"/>
              </a:rPr>
              <a:t>Stephanie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0D3853F-DB35-4CF3-9031-F22B9CB0DE0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>
                <a:latin typeface="TH SarabunPSK"/>
                <a:ea typeface="MS Gothic"/>
                <a:cs typeface="TH SarabunPSK"/>
              </a:rPr>
              <a:t>we are getting married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C677B147-9A45-4F8D-BC26-07D4B173DE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194485" y="1614202"/>
            <a:ext cx="2076278" cy="7048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59DF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686602"/>
      </p:ext>
    </p:extLst>
  </p:cSld>
  <p:clrMapOvr>
    <a:masterClrMapping/>
  </p:clrMapOvr>
</p:sld>
</file>

<file path=ppt/slides/slide4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A close up of a flower&#10;&#10;Description generated with very high confidence">
            <a:extLst>
              <a:ext uri="{FF2B5EF4-FFF2-40B4-BE49-F238E27FC236}">
                <a16:creationId xmlns:a16="http://schemas.microsoft.com/office/drawing/2014/main" id="{932DA9A2-487B-4A01-BBA1-9ECFB501B7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9316" y="349864"/>
            <a:ext cx="1864100" cy="2001378"/>
          </a:xfrm>
          <a:prstGeom prst="rect">
            <a:avLst/>
          </a:prstGeom>
        </p:spPr>
      </p:pic>
      <p:pic>
        <p:nvPicPr>
          <p:cNvPr id="9" name="Picture Placeholder 8" descr="A couple on their wedding day kissing ">
            <a:extLst>
              <a:ext uri="{FF2B5EF4-FFF2-40B4-BE49-F238E27FC236}">
                <a16:creationId xmlns:a16="http://schemas.microsoft.com/office/drawing/2014/main" id="{6FA5A395-DE63-4D0D-8E95-2665D134DD3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D1F15082-05E9-40DF-A221-FA7EF7782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 Black"/>
              </a:rPr>
              <a:t>WEDDING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384684-6E5B-4D4E-BCE8-31455EF71D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Arial Black"/>
              </a:rPr>
              <a:t>MEMORIES</a:t>
            </a:r>
            <a:endParaRPr lang="en-US" sz="2800" dirty="0">
              <a:latin typeface="Arial Black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1399FB-8FB6-4B56-8CC3-35AF4729442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>
                <a:latin typeface="TH SarabunPSK"/>
                <a:cs typeface="TH SarabunPSK"/>
              </a:rPr>
              <a:t>01.12.2019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6DCEF43-949E-4361-9FB2-BE02568F06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>
                <a:latin typeface="Arial"/>
                <a:ea typeface="SimSun"/>
                <a:cs typeface="Arial"/>
              </a:rPr>
              <a:t>Jacob</a:t>
            </a:r>
            <a:endParaRPr lang="en-US" sz="4000" dirty="0">
              <a:cs typeface="Calibri" panose="020F0502020204030204"/>
            </a:endParaRPr>
          </a:p>
          <a:p>
            <a:r>
              <a:rPr lang="en-US" dirty="0">
                <a:latin typeface="Arial"/>
                <a:ea typeface="SimSun"/>
                <a:cs typeface="Calibri"/>
              </a:rPr>
              <a:t>+</a:t>
            </a:r>
          </a:p>
          <a:p>
            <a:r>
              <a:rPr lang="en-US" dirty="0">
                <a:latin typeface="Arial"/>
                <a:ea typeface="SimSun"/>
                <a:cs typeface="Calibri"/>
              </a:rPr>
              <a:t>Stephanie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9502653"/>
      </p:ext>
    </p:extLst>
  </p:cSld>
  <p:clrMapOvr>
    <a:masterClrMapping/>
  </p:clrMapOvr>
</p:sld>
</file>

<file path=ppt/slides/slide8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Placeholder 44" descr="Helping a friend up ">
            <a:extLst>
              <a:ext uri="{FF2B5EF4-FFF2-40B4-BE49-F238E27FC236}">
                <a16:creationId xmlns:a16="http://schemas.microsoft.com/office/drawing/2014/main" id="{B0C235D3-A401-4B31-B2C5-2D59A945BD2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02B90722-D29E-4AD2-9971-18A5AF38F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ucida Sans Unicode"/>
                <a:cs typeface="Lucida Sans Unicode"/>
              </a:rPr>
              <a:t>TIME</a:t>
            </a:r>
            <a:br>
              <a:rPr lang="en-US" dirty="0">
                <a:solidFill>
                  <a:schemeClr val="accent1">
                    <a:lumMod val="40000"/>
                    <a:lumOff val="60000"/>
                  </a:schemeClr>
                </a:solidFill>
                <a:latin typeface="Lucida Sans Unicode"/>
                <a:cs typeface="Lucida Sans Unicode"/>
              </a:rPr>
            </a:br>
            <a:r>
              <a:rPr lang="en-US" dirty="0">
                <a:solidFill>
                  <a:schemeClr val="accent1">
                    <a:lumMod val="60000"/>
                    <a:lumOff val="40000"/>
                  </a:schemeClr>
                </a:solidFill>
                <a:latin typeface="Lucida Sans Unicode"/>
                <a:cs typeface="Calibri"/>
              </a:rPr>
              <a:t>TO</a:t>
            </a:r>
            <a:br>
              <a:rPr lang="en-US" dirty="0">
                <a:solidFill>
                  <a:schemeClr val="accent1">
                    <a:lumMod val="60000"/>
                    <a:lumOff val="40000"/>
                  </a:schemeClr>
                </a:solidFill>
                <a:latin typeface="Lucida Sans Unicode"/>
                <a:cs typeface="Calibri"/>
              </a:rPr>
            </a:b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Lucida Sans Unicode"/>
                <a:cs typeface="Calibri"/>
              </a:rPr>
              <a:t>CELE</a:t>
            </a:r>
            <a:br>
              <a:rPr lang="en-US" dirty="0">
                <a:solidFill>
                  <a:schemeClr val="accent1">
                    <a:lumMod val="50000"/>
                  </a:schemeClr>
                </a:solidFill>
                <a:latin typeface="Lucida Sans Unicode"/>
                <a:cs typeface="Calibri"/>
              </a:rPr>
            </a:b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Lucida Sans Unicode"/>
                <a:cs typeface="Calibri"/>
              </a:rPr>
              <a:t>BRATE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B48031-5F71-4070-916B-5F5BD32E496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TH SarabunPSK"/>
                <a:cs typeface="TH SarabunPSK"/>
              </a:rPr>
              <a:t>HAPPY BIRTHDAY</a:t>
            </a:r>
          </a:p>
        </p:txBody>
      </p:sp>
      <p:pic>
        <p:nvPicPr>
          <p:cNvPr id="5" name="Graphic 50" descr="Cake">
            <a:extLst>
              <a:ext uri="{FF2B5EF4-FFF2-40B4-BE49-F238E27FC236}">
                <a16:creationId xmlns:a16="http://schemas.microsoft.com/office/drawing/2014/main" id="{FDB1EA8D-7472-4566-B225-D481655AB6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843" y="2984616"/>
            <a:ext cx="1427278" cy="1434013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9E154BC6-82CA-452F-AAFB-2D0DCEA2CB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1588" y="151361"/>
            <a:ext cx="5360560" cy="369520"/>
            <a:chOff x="11588" y="151361"/>
            <a:chExt cx="5360560" cy="369520"/>
          </a:xfrm>
        </p:grpSpPr>
        <p:sp>
          <p:nvSpPr>
            <p:cNvPr id="7" name="Isosceles Triangle 22">
              <a:extLst>
                <a:ext uri="{FF2B5EF4-FFF2-40B4-BE49-F238E27FC236}">
                  <a16:creationId xmlns:a16="http://schemas.microsoft.com/office/drawing/2014/main" id="{6204CB1A-BD69-4CC6-9309-0852E8E6BC59}"/>
                </a:ext>
              </a:extLst>
            </p:cNvPr>
            <p:cNvSpPr/>
            <p:nvPr/>
          </p:nvSpPr>
          <p:spPr>
            <a:xfrm>
              <a:off x="4991896" y="151361"/>
              <a:ext cx="380252" cy="334771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Isosceles Triangle 22">
              <a:extLst>
                <a:ext uri="{FF2B5EF4-FFF2-40B4-BE49-F238E27FC236}">
                  <a16:creationId xmlns:a16="http://schemas.microsoft.com/office/drawing/2014/main" id="{ACEF30F4-9D1F-4F85-AFD1-612D2D9F2935}"/>
                </a:ext>
              </a:extLst>
            </p:cNvPr>
            <p:cNvSpPr/>
            <p:nvPr/>
          </p:nvSpPr>
          <p:spPr>
            <a:xfrm rot="10800000">
              <a:off x="4713244" y="153646"/>
              <a:ext cx="380252" cy="334771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Isosceles Triangle 22">
              <a:extLst>
                <a:ext uri="{FF2B5EF4-FFF2-40B4-BE49-F238E27FC236}">
                  <a16:creationId xmlns:a16="http://schemas.microsoft.com/office/drawing/2014/main" id="{7F53F178-97A7-43A2-A2A4-AB5AE2DD3AA2}"/>
                </a:ext>
              </a:extLst>
            </p:cNvPr>
            <p:cNvSpPr/>
            <p:nvPr/>
          </p:nvSpPr>
          <p:spPr>
            <a:xfrm>
              <a:off x="4413682" y="159477"/>
              <a:ext cx="380252" cy="334771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Isosceles Triangle 22">
              <a:extLst>
                <a:ext uri="{FF2B5EF4-FFF2-40B4-BE49-F238E27FC236}">
                  <a16:creationId xmlns:a16="http://schemas.microsoft.com/office/drawing/2014/main" id="{27068C97-F21D-48F5-9034-5FB0524CAB51}"/>
                </a:ext>
              </a:extLst>
            </p:cNvPr>
            <p:cNvSpPr/>
            <p:nvPr/>
          </p:nvSpPr>
          <p:spPr>
            <a:xfrm rot="10800000">
              <a:off x="4135030" y="161762"/>
              <a:ext cx="380252" cy="334771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Isosceles Triangle 22">
              <a:extLst>
                <a:ext uri="{FF2B5EF4-FFF2-40B4-BE49-F238E27FC236}">
                  <a16:creationId xmlns:a16="http://schemas.microsoft.com/office/drawing/2014/main" id="{CDDE4F59-FF55-477A-91D3-ADDA99A490F6}"/>
                </a:ext>
              </a:extLst>
            </p:cNvPr>
            <p:cNvSpPr/>
            <p:nvPr/>
          </p:nvSpPr>
          <p:spPr>
            <a:xfrm>
              <a:off x="3826257" y="159477"/>
              <a:ext cx="380252" cy="334771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Isosceles Triangle 22">
              <a:extLst>
                <a:ext uri="{FF2B5EF4-FFF2-40B4-BE49-F238E27FC236}">
                  <a16:creationId xmlns:a16="http://schemas.microsoft.com/office/drawing/2014/main" id="{5B830F70-CA92-4E8F-9D4B-569B8271E0FB}"/>
                </a:ext>
              </a:extLst>
            </p:cNvPr>
            <p:cNvSpPr/>
            <p:nvPr/>
          </p:nvSpPr>
          <p:spPr>
            <a:xfrm rot="10800000">
              <a:off x="3547605" y="161762"/>
              <a:ext cx="380252" cy="334771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Isosceles Triangle 22">
              <a:extLst>
                <a:ext uri="{FF2B5EF4-FFF2-40B4-BE49-F238E27FC236}">
                  <a16:creationId xmlns:a16="http://schemas.microsoft.com/office/drawing/2014/main" id="{FD0902C2-92DE-47FE-A150-55EBA1650D20}"/>
                </a:ext>
              </a:extLst>
            </p:cNvPr>
            <p:cNvSpPr/>
            <p:nvPr/>
          </p:nvSpPr>
          <p:spPr>
            <a:xfrm>
              <a:off x="3248043" y="167593"/>
              <a:ext cx="380252" cy="334771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Isosceles Triangle 22">
              <a:extLst>
                <a:ext uri="{FF2B5EF4-FFF2-40B4-BE49-F238E27FC236}">
                  <a16:creationId xmlns:a16="http://schemas.microsoft.com/office/drawing/2014/main" id="{C9571900-A350-4BE3-9337-A71E911C7008}"/>
                </a:ext>
              </a:extLst>
            </p:cNvPr>
            <p:cNvSpPr/>
            <p:nvPr/>
          </p:nvSpPr>
          <p:spPr>
            <a:xfrm rot="10800000">
              <a:off x="2969391" y="169878"/>
              <a:ext cx="380252" cy="334771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Isosceles Triangle 22">
              <a:extLst>
                <a:ext uri="{FF2B5EF4-FFF2-40B4-BE49-F238E27FC236}">
                  <a16:creationId xmlns:a16="http://schemas.microsoft.com/office/drawing/2014/main" id="{861A3A4F-265E-40D7-A0F0-383F15130847}"/>
                </a:ext>
              </a:extLst>
            </p:cNvPr>
            <p:cNvSpPr/>
            <p:nvPr/>
          </p:nvSpPr>
          <p:spPr>
            <a:xfrm>
              <a:off x="2651367" y="167593"/>
              <a:ext cx="380252" cy="334771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Isosceles Triangle 22">
              <a:extLst>
                <a:ext uri="{FF2B5EF4-FFF2-40B4-BE49-F238E27FC236}">
                  <a16:creationId xmlns:a16="http://schemas.microsoft.com/office/drawing/2014/main" id="{B27C3B01-CDCB-4793-8104-2EA30DE062D9}"/>
                </a:ext>
              </a:extLst>
            </p:cNvPr>
            <p:cNvSpPr/>
            <p:nvPr/>
          </p:nvSpPr>
          <p:spPr>
            <a:xfrm rot="10800000">
              <a:off x="2372715" y="169878"/>
              <a:ext cx="380252" cy="334771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Isosceles Triangle 22">
              <a:extLst>
                <a:ext uri="{FF2B5EF4-FFF2-40B4-BE49-F238E27FC236}">
                  <a16:creationId xmlns:a16="http://schemas.microsoft.com/office/drawing/2014/main" id="{41517892-DEDB-4CE7-9C3A-D7588006F275}"/>
                </a:ext>
              </a:extLst>
            </p:cNvPr>
            <p:cNvSpPr/>
            <p:nvPr/>
          </p:nvSpPr>
          <p:spPr>
            <a:xfrm>
              <a:off x="2073153" y="175709"/>
              <a:ext cx="380252" cy="334771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Isosceles Triangle 22">
              <a:extLst>
                <a:ext uri="{FF2B5EF4-FFF2-40B4-BE49-F238E27FC236}">
                  <a16:creationId xmlns:a16="http://schemas.microsoft.com/office/drawing/2014/main" id="{B492A6E2-5921-4179-B7AF-2EE8F5139D66}"/>
                </a:ext>
              </a:extLst>
            </p:cNvPr>
            <p:cNvSpPr/>
            <p:nvPr/>
          </p:nvSpPr>
          <p:spPr>
            <a:xfrm rot="10800000">
              <a:off x="1794501" y="177994"/>
              <a:ext cx="380252" cy="334771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Isosceles Triangle 22">
              <a:extLst>
                <a:ext uri="{FF2B5EF4-FFF2-40B4-BE49-F238E27FC236}">
                  <a16:creationId xmlns:a16="http://schemas.microsoft.com/office/drawing/2014/main" id="{4241049A-290B-4E87-B53B-E73BBFD6D164}"/>
                </a:ext>
              </a:extLst>
            </p:cNvPr>
            <p:cNvSpPr/>
            <p:nvPr/>
          </p:nvSpPr>
          <p:spPr>
            <a:xfrm>
              <a:off x="1485728" y="175709"/>
              <a:ext cx="380252" cy="334771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Isosceles Triangle 22">
              <a:extLst>
                <a:ext uri="{FF2B5EF4-FFF2-40B4-BE49-F238E27FC236}">
                  <a16:creationId xmlns:a16="http://schemas.microsoft.com/office/drawing/2014/main" id="{929CB022-91E9-4B5D-B4A5-FCD256690FD4}"/>
                </a:ext>
              </a:extLst>
            </p:cNvPr>
            <p:cNvSpPr/>
            <p:nvPr/>
          </p:nvSpPr>
          <p:spPr>
            <a:xfrm rot="10800000">
              <a:off x="1207076" y="177994"/>
              <a:ext cx="380252" cy="334771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Isosceles Triangle 22">
              <a:extLst>
                <a:ext uri="{FF2B5EF4-FFF2-40B4-BE49-F238E27FC236}">
                  <a16:creationId xmlns:a16="http://schemas.microsoft.com/office/drawing/2014/main" id="{3189A6E6-9BF6-4EEA-B49C-A19D8E27F37F}"/>
                </a:ext>
              </a:extLst>
            </p:cNvPr>
            <p:cNvSpPr/>
            <p:nvPr/>
          </p:nvSpPr>
          <p:spPr>
            <a:xfrm>
              <a:off x="907514" y="183825"/>
              <a:ext cx="380252" cy="334771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Isosceles Triangle 22">
              <a:extLst>
                <a:ext uri="{FF2B5EF4-FFF2-40B4-BE49-F238E27FC236}">
                  <a16:creationId xmlns:a16="http://schemas.microsoft.com/office/drawing/2014/main" id="{25A219E7-2494-461B-BC74-29DF38A51F75}"/>
                </a:ext>
              </a:extLst>
            </p:cNvPr>
            <p:cNvSpPr/>
            <p:nvPr/>
          </p:nvSpPr>
          <p:spPr>
            <a:xfrm rot="10800000">
              <a:off x="628862" y="186110"/>
              <a:ext cx="380252" cy="334771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id="{2AC55CFC-8E4D-4BED-946B-7A60BF5A9FA7}"/>
                </a:ext>
              </a:extLst>
            </p:cNvPr>
            <p:cNvSpPr/>
            <p:nvPr/>
          </p:nvSpPr>
          <p:spPr>
            <a:xfrm>
              <a:off x="290240" y="167593"/>
              <a:ext cx="380252" cy="334771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Isosceles Triangle 22">
              <a:extLst>
                <a:ext uri="{FF2B5EF4-FFF2-40B4-BE49-F238E27FC236}">
                  <a16:creationId xmlns:a16="http://schemas.microsoft.com/office/drawing/2014/main" id="{968E39A2-630F-4834-A898-FDBAC7F2D8EE}"/>
                </a:ext>
              </a:extLst>
            </p:cNvPr>
            <p:cNvSpPr/>
            <p:nvPr/>
          </p:nvSpPr>
          <p:spPr>
            <a:xfrm rot="10800000">
              <a:off x="11588" y="169878"/>
              <a:ext cx="380252" cy="334771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1A64720-5E37-49B0-A413-35983A295B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313" y="5953670"/>
            <a:ext cx="5360560" cy="369520"/>
            <a:chOff x="9313" y="5953670"/>
            <a:chExt cx="5360560" cy="369520"/>
          </a:xfrm>
        </p:grpSpPr>
        <p:sp>
          <p:nvSpPr>
            <p:cNvPr id="26" name="Isosceles Triangle 22">
              <a:extLst>
                <a:ext uri="{FF2B5EF4-FFF2-40B4-BE49-F238E27FC236}">
                  <a16:creationId xmlns:a16="http://schemas.microsoft.com/office/drawing/2014/main" id="{275F524A-D890-4AD5-85F7-DF4C39FD5BBF}"/>
                </a:ext>
              </a:extLst>
            </p:cNvPr>
            <p:cNvSpPr/>
            <p:nvPr/>
          </p:nvSpPr>
          <p:spPr>
            <a:xfrm>
              <a:off x="4989621" y="5953670"/>
              <a:ext cx="380252" cy="334771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" name="Isosceles Triangle 22">
              <a:extLst>
                <a:ext uri="{FF2B5EF4-FFF2-40B4-BE49-F238E27FC236}">
                  <a16:creationId xmlns:a16="http://schemas.microsoft.com/office/drawing/2014/main" id="{AB088465-8994-44C0-8384-CEE22C4644D6}"/>
                </a:ext>
              </a:extLst>
            </p:cNvPr>
            <p:cNvSpPr/>
            <p:nvPr/>
          </p:nvSpPr>
          <p:spPr>
            <a:xfrm rot="10800000">
              <a:off x="4710969" y="5955955"/>
              <a:ext cx="380252" cy="334771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Isosceles Triangle 22">
              <a:extLst>
                <a:ext uri="{FF2B5EF4-FFF2-40B4-BE49-F238E27FC236}">
                  <a16:creationId xmlns:a16="http://schemas.microsoft.com/office/drawing/2014/main" id="{DB0E2EBB-FFCC-46D2-A5A7-11CA48682C99}"/>
                </a:ext>
              </a:extLst>
            </p:cNvPr>
            <p:cNvSpPr/>
            <p:nvPr/>
          </p:nvSpPr>
          <p:spPr>
            <a:xfrm>
              <a:off x="4411407" y="5961786"/>
              <a:ext cx="380252" cy="334771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Isosceles Triangle 22">
              <a:extLst>
                <a:ext uri="{FF2B5EF4-FFF2-40B4-BE49-F238E27FC236}">
                  <a16:creationId xmlns:a16="http://schemas.microsoft.com/office/drawing/2014/main" id="{B0D36A83-A0AC-45F1-AED5-2B08C88AA543}"/>
                </a:ext>
              </a:extLst>
            </p:cNvPr>
            <p:cNvSpPr/>
            <p:nvPr/>
          </p:nvSpPr>
          <p:spPr>
            <a:xfrm rot="10800000">
              <a:off x="4132755" y="5964071"/>
              <a:ext cx="380252" cy="334771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Isosceles Triangle 22">
              <a:extLst>
                <a:ext uri="{FF2B5EF4-FFF2-40B4-BE49-F238E27FC236}">
                  <a16:creationId xmlns:a16="http://schemas.microsoft.com/office/drawing/2014/main" id="{D1FA7141-1479-45B4-BBEE-BE0D0D463A4A}"/>
                </a:ext>
              </a:extLst>
            </p:cNvPr>
            <p:cNvSpPr/>
            <p:nvPr/>
          </p:nvSpPr>
          <p:spPr>
            <a:xfrm>
              <a:off x="3823982" y="5961786"/>
              <a:ext cx="380252" cy="334771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" name="Isosceles Triangle 22">
              <a:extLst>
                <a:ext uri="{FF2B5EF4-FFF2-40B4-BE49-F238E27FC236}">
                  <a16:creationId xmlns:a16="http://schemas.microsoft.com/office/drawing/2014/main" id="{8AE6E414-5D83-46F2-9F2E-5A0F553D285B}"/>
                </a:ext>
              </a:extLst>
            </p:cNvPr>
            <p:cNvSpPr/>
            <p:nvPr/>
          </p:nvSpPr>
          <p:spPr>
            <a:xfrm rot="10800000">
              <a:off x="3545330" y="5964071"/>
              <a:ext cx="380252" cy="334771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Isosceles Triangle 22">
              <a:extLst>
                <a:ext uri="{FF2B5EF4-FFF2-40B4-BE49-F238E27FC236}">
                  <a16:creationId xmlns:a16="http://schemas.microsoft.com/office/drawing/2014/main" id="{482D9E72-553B-4743-9BFE-EA5F5447FE6D}"/>
                </a:ext>
              </a:extLst>
            </p:cNvPr>
            <p:cNvSpPr/>
            <p:nvPr/>
          </p:nvSpPr>
          <p:spPr>
            <a:xfrm>
              <a:off x="3245768" y="5969902"/>
              <a:ext cx="380252" cy="334771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Isosceles Triangle 22">
              <a:extLst>
                <a:ext uri="{FF2B5EF4-FFF2-40B4-BE49-F238E27FC236}">
                  <a16:creationId xmlns:a16="http://schemas.microsoft.com/office/drawing/2014/main" id="{653F9540-30C3-4554-89A8-34B5288A6546}"/>
                </a:ext>
              </a:extLst>
            </p:cNvPr>
            <p:cNvSpPr/>
            <p:nvPr/>
          </p:nvSpPr>
          <p:spPr>
            <a:xfrm rot="10800000">
              <a:off x="2967116" y="5972187"/>
              <a:ext cx="380252" cy="334771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Isosceles Triangle 22">
              <a:extLst>
                <a:ext uri="{FF2B5EF4-FFF2-40B4-BE49-F238E27FC236}">
                  <a16:creationId xmlns:a16="http://schemas.microsoft.com/office/drawing/2014/main" id="{9CBD6920-6EF2-499D-BDF1-DC04AA7E036C}"/>
                </a:ext>
              </a:extLst>
            </p:cNvPr>
            <p:cNvSpPr/>
            <p:nvPr/>
          </p:nvSpPr>
          <p:spPr>
            <a:xfrm>
              <a:off x="2649092" y="5969902"/>
              <a:ext cx="380252" cy="334771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Isosceles Triangle 22">
              <a:extLst>
                <a:ext uri="{FF2B5EF4-FFF2-40B4-BE49-F238E27FC236}">
                  <a16:creationId xmlns:a16="http://schemas.microsoft.com/office/drawing/2014/main" id="{C7FBEE98-C0D0-4446-B7AF-36B4CC04E027}"/>
                </a:ext>
              </a:extLst>
            </p:cNvPr>
            <p:cNvSpPr/>
            <p:nvPr/>
          </p:nvSpPr>
          <p:spPr>
            <a:xfrm rot="10800000">
              <a:off x="2370440" y="5972187"/>
              <a:ext cx="380252" cy="334771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Isosceles Triangle 22">
              <a:extLst>
                <a:ext uri="{FF2B5EF4-FFF2-40B4-BE49-F238E27FC236}">
                  <a16:creationId xmlns:a16="http://schemas.microsoft.com/office/drawing/2014/main" id="{2490C25F-027F-4667-988E-74E3C9B3D5C3}"/>
                </a:ext>
              </a:extLst>
            </p:cNvPr>
            <p:cNvSpPr/>
            <p:nvPr/>
          </p:nvSpPr>
          <p:spPr>
            <a:xfrm>
              <a:off x="2070878" y="5978018"/>
              <a:ext cx="380252" cy="334771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" name="Isosceles Triangle 22">
              <a:extLst>
                <a:ext uri="{FF2B5EF4-FFF2-40B4-BE49-F238E27FC236}">
                  <a16:creationId xmlns:a16="http://schemas.microsoft.com/office/drawing/2014/main" id="{68289756-4A59-40E7-907D-62F5A8769588}"/>
                </a:ext>
              </a:extLst>
            </p:cNvPr>
            <p:cNvSpPr/>
            <p:nvPr/>
          </p:nvSpPr>
          <p:spPr>
            <a:xfrm rot="10800000">
              <a:off x="1792226" y="5980303"/>
              <a:ext cx="380252" cy="334771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Isosceles Triangle 22">
              <a:extLst>
                <a:ext uri="{FF2B5EF4-FFF2-40B4-BE49-F238E27FC236}">
                  <a16:creationId xmlns:a16="http://schemas.microsoft.com/office/drawing/2014/main" id="{79290309-01E2-4396-BF2B-D44B85B4ABF0}"/>
                </a:ext>
              </a:extLst>
            </p:cNvPr>
            <p:cNvSpPr/>
            <p:nvPr/>
          </p:nvSpPr>
          <p:spPr>
            <a:xfrm>
              <a:off x="1483453" y="5978018"/>
              <a:ext cx="380252" cy="334771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9" name="Isosceles Triangle 22">
              <a:extLst>
                <a:ext uri="{FF2B5EF4-FFF2-40B4-BE49-F238E27FC236}">
                  <a16:creationId xmlns:a16="http://schemas.microsoft.com/office/drawing/2014/main" id="{E3EDCE85-E78D-43C9-8DC5-0DC8C3B15EE8}"/>
                </a:ext>
              </a:extLst>
            </p:cNvPr>
            <p:cNvSpPr/>
            <p:nvPr/>
          </p:nvSpPr>
          <p:spPr>
            <a:xfrm rot="10800000">
              <a:off x="1204801" y="5980303"/>
              <a:ext cx="380252" cy="334771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Isosceles Triangle 22">
              <a:extLst>
                <a:ext uri="{FF2B5EF4-FFF2-40B4-BE49-F238E27FC236}">
                  <a16:creationId xmlns:a16="http://schemas.microsoft.com/office/drawing/2014/main" id="{012D364E-755D-4DAE-A1F4-57BBBBFA448A}"/>
                </a:ext>
              </a:extLst>
            </p:cNvPr>
            <p:cNvSpPr/>
            <p:nvPr/>
          </p:nvSpPr>
          <p:spPr>
            <a:xfrm>
              <a:off x="905239" y="5986134"/>
              <a:ext cx="380252" cy="334771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Isosceles Triangle 22">
              <a:extLst>
                <a:ext uri="{FF2B5EF4-FFF2-40B4-BE49-F238E27FC236}">
                  <a16:creationId xmlns:a16="http://schemas.microsoft.com/office/drawing/2014/main" id="{D1A8F65B-C886-4903-B2B7-AD1ABCF2100C}"/>
                </a:ext>
              </a:extLst>
            </p:cNvPr>
            <p:cNvSpPr/>
            <p:nvPr/>
          </p:nvSpPr>
          <p:spPr>
            <a:xfrm rot="10800000">
              <a:off x="626587" y="5988419"/>
              <a:ext cx="380252" cy="334771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2" name="Isosceles Triangle 22">
              <a:extLst>
                <a:ext uri="{FF2B5EF4-FFF2-40B4-BE49-F238E27FC236}">
                  <a16:creationId xmlns:a16="http://schemas.microsoft.com/office/drawing/2014/main" id="{7A5221C6-8E10-4148-AD0B-4FFFC2E43554}"/>
                </a:ext>
              </a:extLst>
            </p:cNvPr>
            <p:cNvSpPr/>
            <p:nvPr/>
          </p:nvSpPr>
          <p:spPr>
            <a:xfrm>
              <a:off x="287965" y="5969902"/>
              <a:ext cx="380252" cy="334771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3" name="Isosceles Triangle 22">
              <a:extLst>
                <a:ext uri="{FF2B5EF4-FFF2-40B4-BE49-F238E27FC236}">
                  <a16:creationId xmlns:a16="http://schemas.microsoft.com/office/drawing/2014/main" id="{17AE0CA7-A2BB-4464-92BE-C315DD28F5E2}"/>
                </a:ext>
              </a:extLst>
            </p:cNvPr>
            <p:cNvSpPr/>
            <p:nvPr/>
          </p:nvSpPr>
          <p:spPr>
            <a:xfrm rot="10800000">
              <a:off x="9313" y="5972187"/>
              <a:ext cx="380252" cy="334771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408419028"/>
      </p:ext>
    </p:extLst>
  </p:cSld>
  <p:clrMapOvr>
    <a:masterClrMapping/>
  </p:clrMapOvr>
</p:sld>
</file>

<file path=ppt/slides/slide9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Placeholder 13" descr="Working coffee laptop">
            <a:extLst>
              <a:ext uri="{FF2B5EF4-FFF2-40B4-BE49-F238E27FC236}">
                <a16:creationId xmlns:a16="http://schemas.microsoft.com/office/drawing/2014/main" id="{888A89F3-ED24-48D8-926D-DC917D46E64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7938" y="3507797"/>
            <a:ext cx="3690938" cy="2979738"/>
          </a:xfrm>
        </p:spPr>
      </p:pic>
      <p:pic>
        <p:nvPicPr>
          <p:cNvPr id="7" name="Picture Placeholder 6" descr="Globe">
            <a:extLst>
              <a:ext uri="{FF2B5EF4-FFF2-40B4-BE49-F238E27FC236}">
                <a16:creationId xmlns:a16="http://schemas.microsoft.com/office/drawing/2014/main" id="{F9FEA7DF-8220-4E6A-A38A-E059E8BF429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0752" y="0"/>
            <a:ext cx="4479924" cy="5084466"/>
          </a:xfrm>
        </p:spPr>
      </p:pic>
      <p:pic>
        <p:nvPicPr>
          <p:cNvPr id="12" name="Picture Placeholder 11" descr="Lady on graduation day ">
            <a:extLst>
              <a:ext uri="{FF2B5EF4-FFF2-40B4-BE49-F238E27FC236}">
                <a16:creationId xmlns:a16="http://schemas.microsoft.com/office/drawing/2014/main" id="{74D4663D-2DE7-4861-9A91-8B4C6A271116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8" name="Rectangle 9">
            <a:extLst>
              <a:ext uri="{FF2B5EF4-FFF2-40B4-BE49-F238E27FC236}">
                <a16:creationId xmlns:a16="http://schemas.microsoft.com/office/drawing/2014/main" id="{76ADADFC-F335-4E23-A05A-2B7FD18149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-2734537" y="3187344"/>
            <a:ext cx="6490977" cy="9468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4007328-ED30-4E48-8096-CDDF7F339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7648" y="3932823"/>
            <a:ext cx="4264643" cy="6718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0B3836FE-0ACF-48EC-9EC6-F18E3FD45A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V="1">
            <a:off x="-3004441" y="3187343"/>
            <a:ext cx="6490978" cy="9468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AC7726A-64D5-49FC-913B-1591F9336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 Black"/>
              </a:rPr>
              <a:t>CLASS</a:t>
            </a:r>
            <a:r>
              <a:rPr lang="en-US" sz="1800" dirty="0">
                <a:latin typeface="Arial Black"/>
              </a:rPr>
              <a:t> </a:t>
            </a:r>
            <a:r>
              <a:rPr lang="en-US" dirty="0">
                <a:latin typeface="Arial Black"/>
              </a:rPr>
              <a:t>2020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7681037"/>
      </p:ext>
    </p:extLst>
  </p:cSld>
  <p:clrMapOvr>
    <a:masterClrMapping/>
  </p:clrMapOvr>
</p:sld>
</file>

<file path=ppt/slides/slide10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Graduation day hats">
            <a:extLst>
              <a:ext uri="{FF2B5EF4-FFF2-40B4-BE49-F238E27FC236}">
                <a16:creationId xmlns:a16="http://schemas.microsoft.com/office/drawing/2014/main" id="{4CD36E1C-5392-4ACB-BB61-658EFCE31EF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4421" y="1203325"/>
            <a:ext cx="5111832" cy="3965627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D02FFF01-741A-4E34-8E09-0A60CCAA4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 Black"/>
                <a:cs typeface="Calibri"/>
              </a:rPr>
              <a:t>CLASS  2020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6A7B43-A531-4E89-8083-D2E78E0409D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cap="all" dirty="0">
                <a:latin typeface="TH SarabunPSK"/>
                <a:cs typeface="TH SarabunPSK"/>
              </a:rPr>
              <a:t>AN ADVENTURE BEGINS</a:t>
            </a:r>
            <a:endParaRPr lang="en-US" dirty="0">
              <a:latin typeface="TH SarabunPSK"/>
              <a:cs typeface="TH SarabunPSK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5816F3-13F6-4E1A-AE1A-AB4D0350732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Segoe UI Light"/>
                <a:cs typeface="Segoe UI Light"/>
              </a:rPr>
              <a:t>Dive into the real world with optimism and courage!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1A16DE7-5A14-4880-A5FF-0B5421044B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>
                <a:cs typeface="Calibri" panose="020F0502020204030204"/>
              </a:rPr>
              <a:t>Bon Voyage!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CC49ABFF-0DF0-4A18-9EAB-65ED42BD2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139323" y="5168952"/>
            <a:ext cx="5122028" cy="16208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66E392B1-197F-4729-96C4-382272600A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142068" y="1045849"/>
            <a:ext cx="5116538" cy="202744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026246"/>
      </p:ext>
    </p:extLst>
  </p:cSld>
  <p:clrMapOvr>
    <a:masterClrMapping/>
  </p:clrMapOvr>
</p:sld>
</file>

<file path=ppt/slides/slide13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D51B165-E04D-472A-BBE9-95A25FDBA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HAPPINESS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C64D44-4B0A-4070-8FEE-323EC74B35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IS ON THE WAY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E5F4A2A-A79B-4EBF-833E-73F7BE217C1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WE HAVE SOMETHING TO TELL YOU</a:t>
            </a:r>
          </a:p>
        </p:txBody>
      </p:sp>
      <p:pic>
        <p:nvPicPr>
          <p:cNvPr id="14" name="Picture Placeholder 13" descr="Couple holding baby shoes">
            <a:extLst>
              <a:ext uri="{FF2B5EF4-FFF2-40B4-BE49-F238E27FC236}">
                <a16:creationId xmlns:a16="http://schemas.microsoft.com/office/drawing/2014/main" id="{916AAECC-5394-4643-B093-DAAE7EFC7260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6" name="Graphic 7" descr="Heart">
            <a:extLst>
              <a:ext uri="{FF2B5EF4-FFF2-40B4-BE49-F238E27FC236}">
                <a16:creationId xmlns:a16="http://schemas.microsoft.com/office/drawing/2014/main" id="{AB13F9AF-730B-4F2D-B93D-2C889DFBC6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975726" y="606185"/>
            <a:ext cx="1194882" cy="1200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733221"/>
      </p:ext>
    </p:extLst>
  </p:cSld>
  <p:clrMapOvr>
    <a:masterClrMapping/>
  </p:clrMapOvr>
</p:sld>
</file>

<file path=ppt/slides/slide14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3">
            <a:extLst>
              <a:ext uri="{FF2B5EF4-FFF2-40B4-BE49-F238E27FC236}">
                <a16:creationId xmlns:a16="http://schemas.microsoft.com/office/drawing/2014/main" id="{259C20E4-2750-4696-A463-6E1946B6C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-539748" y="539750"/>
            <a:ext cx="6480174" cy="5400676"/>
          </a:xfrm>
          <a:prstGeom prst="rtTriangle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Placeholder 6" descr="Engagement Ring ">
            <a:extLst>
              <a:ext uri="{FF2B5EF4-FFF2-40B4-BE49-F238E27FC236}">
                <a16:creationId xmlns:a16="http://schemas.microsoft.com/office/drawing/2014/main" id="{6142353E-BE71-430B-B963-5DE54FEF816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AFB3E665-4605-415F-867A-2F44605D3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Franklin Gothic Medium"/>
                <a:ea typeface="Cambria"/>
              </a:rPr>
              <a:t>Let me share some great news with you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AB56EB-32B7-4FC2-9ADE-4ADCEE134AC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Arial Black"/>
              </a:rPr>
              <a:t>I SAID YES</a:t>
            </a:r>
          </a:p>
        </p:txBody>
      </p:sp>
    </p:spTree>
    <p:extLst>
      <p:ext uri="{BB962C8B-B14F-4D97-AF65-F5344CB8AC3E}">
        <p14:creationId xmlns:p14="http://schemas.microsoft.com/office/powerpoint/2010/main" val="1158533480"/>
      </p:ext>
    </p:extLst>
  </p:cSld>
  <p:clrMapOvr>
    <a:masterClrMapping/>
  </p:clrMapOvr>
</p:sld>
</file>

<file path=ppt/theme/theme12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M_LifeEvents_Tall_Win32_SL_v2" id="{099DFE9F-C623-437C-9746-BADF51EB5886}" vid="{12CE394E-2B77-4EAF-B543-A6CD7A3D9236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ap:Properties xmlns:vt="http://schemas.openxmlformats.org/officeDocument/2006/docPropsVTypes" xmlns:ap="http://schemas.openxmlformats.org/officeDocument/2006/extended-properties">
  <ap:Template/>
  <ap:TotalTime>0</ap:TotalTime>
  <ap:Words>221</ap:Words>
  <ap:Application>Microsoft Office PowerPoint</ap:Application>
  <ap:PresentationFormat>Custom</ap:PresentationFormat>
  <ap:Paragraphs>63</ap:Paragraphs>
  <ap:Slides>16</ap:Slides>
  <ap:Notes>16</ap:Notes>
  <ap:HiddenSlides>0</ap:HiddenSlides>
  <ap:MMClips>0</ap:MMClips>
  <ap:ScaleCrop>false</ap:ScaleCrop>
  <ap:HeadingPairs>
    <vt:vector baseType="variant" size="6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ap:HeadingPairs>
  <ap:TitlesOfParts>
    <vt:vector baseType="lpstr" size="29">
      <vt:lpstr>Arial</vt:lpstr>
      <vt:lpstr>Arial Black</vt:lpstr>
      <vt:lpstr>Calibri</vt:lpstr>
      <vt:lpstr>Calibri Light</vt:lpstr>
      <vt:lpstr>Calibri Light (Headings)</vt:lpstr>
      <vt:lpstr>Cambria</vt:lpstr>
      <vt:lpstr>Consolas</vt:lpstr>
      <vt:lpstr>Corbel</vt:lpstr>
      <vt:lpstr>Franklin Gothic Medium</vt:lpstr>
      <vt:lpstr>Lucida Sans Unicode</vt:lpstr>
      <vt:lpstr>Segoe UI Light</vt:lpstr>
      <vt:lpstr>TH SarabunPSK</vt:lpstr>
      <vt:lpstr>Office Theme</vt:lpstr>
      <vt:lpstr>MY WEDDING DAY</vt:lpstr>
      <vt:lpstr>WISHING YOU</vt:lpstr>
      <vt:lpstr>SAVE THE  DATE</vt:lpstr>
      <vt:lpstr>WEDDING</vt:lpstr>
      <vt:lpstr>HAPPY BIRTHDAY</vt:lpstr>
      <vt:lpstr>TODAY IS YOUR DAY</vt:lpstr>
      <vt:lpstr>HAPPY BIRTHDAY TO YOU</vt:lpstr>
      <vt:lpstr>TIME TO CELE BRATE</vt:lpstr>
      <vt:lpstr>CLASS 2020 </vt:lpstr>
      <vt:lpstr>CLASS  2020</vt:lpstr>
      <vt:lpstr>CLASS 2020</vt:lpstr>
      <vt:lpstr>CLASS</vt:lpstr>
      <vt:lpstr>HAPPINESS</vt:lpstr>
      <vt:lpstr>Let me share some great news with you</vt:lpstr>
      <vt:lpstr>ON YOUR ENGAGEMENT. </vt:lpstr>
      <vt:lpstr>Follow these instructions to update content and save slides as images:</vt:lpstr>
    </vt:vector>
  </ap:TitlesOfParts>
  <ap:LinksUpToDate>false</ap:LinksUpToDate>
  <ap:SharedDoc>false</ap:SharedDoc>
  <ap:HyperlinksChanged>false</ap:HyperlinksChanged>
  <ap:AppVersion>16.0000</ap:AppVersion>
</ap: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2020-06-23T01:54:54Z</dcterms:created>
  <dcterms:modified xsi:type="dcterms:W3CDTF">2020-06-23T01:54:57Z</dcterms:modified>
</cp:coreProperties>
</file>