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295" r:id="rId2"/>
    <p:sldId id="294" r:id="rId3"/>
    <p:sldId id="296" r:id="rId4"/>
    <p:sldId id="297" r:id="rId5"/>
    <p:sldId id="298" r:id="rId6"/>
    <p:sldId id="299" r:id="rId7"/>
    <p:sldId id="300" r:id="rId8"/>
    <p:sldId id="301" r:id="rId9"/>
    <p:sldId id="302" r:id="rId10"/>
    <p:sldId id="303" r:id="rId11"/>
    <p:sldId id="293" r:id="rId12"/>
  </p:sldIdLst>
  <p:sldSz cx="5400675" cy="64801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03" autoAdjust="0"/>
    <p:restoredTop sz="94635" autoAdjust="0"/>
  </p:normalViewPr>
  <p:slideViewPr>
    <p:cSldViewPr snapToGrid="0">
      <p:cViewPr varScale="1">
        <p:scale>
          <a:sx n="104" d="100"/>
          <a:sy n="104" d="100"/>
        </p:scale>
        <p:origin x="3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3DED0FF-C2AE-4765-B988-DA96F55155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D45EB8A-14B8-486B-85D6-633B8BE64D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072D1-D0CF-4DD4-8878-3490F3A08E12}" type="datetimeFigureOut">
              <a:rPr lang="en-US" smtClean="0"/>
              <a:t>7/10/2019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B0304B-849D-4BF5-B4DA-EF0EEDA59EE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8C8230-3C00-46B2-A005-233F46C049E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989A2D-09C3-4AD2-8447-50E94A750F2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4482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79DB0-B046-470E-9ED4-54A246DC1872}" type="datetimeFigureOut">
              <a:rPr lang="en-US" smtClean="0"/>
              <a:t>7/10/2019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143000"/>
            <a:ext cx="25717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F002E-2BCF-480D-8B25-0A33F1D5B3B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907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226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071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638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964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291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9182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86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8161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395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762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7F002E-2BCF-480D-8B25-0A33F1D5B3B0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613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0B3F3A0F-5279-457D-9172-2A6523BC5A8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-1" y="-1245"/>
            <a:ext cx="5400675" cy="648141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noProof="0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5C9B98A5-4D97-4B09-AF55-C3F79642E11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5303" y="5282865"/>
            <a:ext cx="1790835" cy="508336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>
                <a:latin typeface="Candara" panose="020E0502030303020204" pitchFamily="34" charset="0"/>
              </a:defRPr>
            </a:lvl1pPr>
            <a:lvl2pPr marL="270022" indent="0" algn="ctr">
              <a:buNone/>
              <a:defRPr sz="2400">
                <a:latin typeface="Candara" panose="020E0502030303020204" pitchFamily="34" charset="0"/>
              </a:defRPr>
            </a:lvl2pPr>
            <a:lvl3pPr marL="540045" indent="0" algn="ctr">
              <a:buNone/>
              <a:defRPr sz="2400">
                <a:latin typeface="Candara" panose="020E0502030303020204" pitchFamily="34" charset="0"/>
              </a:defRPr>
            </a:lvl3pPr>
            <a:lvl4pPr marL="810067" indent="0" algn="ctr">
              <a:buNone/>
              <a:defRPr sz="2400">
                <a:latin typeface="Candara" panose="020E0502030303020204" pitchFamily="34" charset="0"/>
              </a:defRPr>
            </a:lvl4pPr>
            <a:lvl5pPr marL="1080089" indent="0" algn="ctr">
              <a:buNone/>
              <a:defRPr sz="2400">
                <a:latin typeface="Candara" panose="020E0502030303020204" pitchFamily="34" charset="0"/>
              </a:defRPr>
            </a:lvl5pPr>
          </a:lstStyle>
          <a:p>
            <a:pPr lvl="0"/>
            <a:r>
              <a:rPr lang="en-US" noProof="0" dirty="0"/>
              <a:t>Subtitle</a:t>
            </a:r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731E7777-1290-49DE-995B-F604F3C55A0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5303" y="650127"/>
            <a:ext cx="1790397" cy="1505577"/>
          </a:xfrm>
        </p:spPr>
        <p:txBody>
          <a:bodyPr>
            <a:noAutofit/>
          </a:bodyPr>
          <a:lstStyle>
            <a:lvl1pPr algn="ctr">
              <a:defRPr sz="3200" b="1">
                <a:latin typeface="Lucida Sans Unicode" panose="020B0602030504020204" pitchFamily="34" charset="0"/>
                <a:cs typeface="Lucida Sans Unicode" panose="020B0602030504020204" pitchFamily="34" charset="0"/>
              </a:defRPr>
            </a:lvl1pPr>
          </a:lstStyle>
          <a:p>
            <a:r>
              <a:rPr lang="en-US" noProof="0" dirty="0"/>
              <a:t>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8DF8C9C-00E3-4B2E-98E2-2974F00F53D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12738" y="2203450"/>
            <a:ext cx="1816100" cy="307646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1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1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1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1400" b="1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noProof="0" dirty="0"/>
              <a:t>SUBTITLE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20E8E7D1-DCAE-4E43-87B6-E0642A21BBE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5438" y="5792788"/>
            <a:ext cx="1790700" cy="46037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latin typeface="Candara" panose="020E050203030302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noProof="0" dirty="0"/>
              <a:t>Subtitle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17772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0430CBCD-D0D5-4523-A98A-2E48D3527D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-1"/>
            <a:ext cx="5400675" cy="488333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33" name="Title 32">
            <a:extLst>
              <a:ext uri="{FF2B5EF4-FFF2-40B4-BE49-F238E27FC236}">
                <a16:creationId xmlns:a16="http://schemas.microsoft.com/office/drawing/2014/main" id="{F30AE147-88CF-47F3-9102-8B0F93053BD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5028" y="4817217"/>
            <a:ext cx="2865437" cy="201716"/>
          </a:xfrm>
        </p:spPr>
        <p:txBody>
          <a:bodyPr>
            <a:noAutofit/>
          </a:bodyPr>
          <a:lstStyle>
            <a:lvl1pPr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37B58C2F-2963-47CF-A3D8-D347907E612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60759" y="5019675"/>
            <a:ext cx="2865437" cy="604838"/>
          </a:xfrm>
        </p:spPr>
        <p:txBody>
          <a:bodyPr anchor="ctr">
            <a:noAutofit/>
          </a:bodyPr>
          <a:lstStyle>
            <a:lvl1pPr marL="0" indent="0">
              <a:buNone/>
              <a:defRPr sz="4800">
                <a:solidFill>
                  <a:schemeClr val="accent5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defRPr>
            </a:lvl1pPr>
            <a:lvl2pPr marL="270022" indent="0">
              <a:buNone/>
              <a:defRPr sz="4800">
                <a:latin typeface="Arial Black" panose="020B0A04020102020204" pitchFamily="34" charset="0"/>
              </a:defRPr>
            </a:lvl2pPr>
            <a:lvl3pPr marL="540045" indent="0">
              <a:buNone/>
              <a:defRPr sz="4800">
                <a:latin typeface="Arial Black" panose="020B0A04020102020204" pitchFamily="34" charset="0"/>
              </a:defRPr>
            </a:lvl3pPr>
            <a:lvl4pPr marL="810067" indent="0">
              <a:buNone/>
              <a:defRPr sz="4800">
                <a:latin typeface="Arial Black" panose="020B0A04020102020204" pitchFamily="34" charset="0"/>
              </a:defRPr>
            </a:lvl4pPr>
            <a:lvl5pPr marL="1080089" indent="0">
              <a:buNone/>
              <a:defRPr sz="4800"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39" name="Text Placeholder 38">
            <a:extLst>
              <a:ext uri="{FF2B5EF4-FFF2-40B4-BE49-F238E27FC236}">
                <a16:creationId xmlns:a16="http://schemas.microsoft.com/office/drawing/2014/main" id="{32FCBDD3-7180-421F-9A4B-7021258D4E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77800" y="6040438"/>
            <a:ext cx="2882900" cy="325437"/>
          </a:xfrm>
        </p:spPr>
        <p:txBody>
          <a:bodyPr anchor="ctr"/>
          <a:lstStyle>
            <a:lvl1pPr marL="0" indent="0">
              <a:buNone/>
              <a:defRPr b="1">
                <a:latin typeface="PMingLiU-ExtB" panose="02020500000000000000" pitchFamily="18" charset="-120"/>
                <a:ea typeface="PMingLiU-ExtB" panose="02020500000000000000" pitchFamily="18" charset="-120"/>
              </a:defRPr>
            </a:lvl1pPr>
            <a:lvl2pPr>
              <a:defRPr b="1">
                <a:latin typeface="PMingLiU-ExtB" panose="02020500000000000000" pitchFamily="18" charset="-120"/>
                <a:ea typeface="PMingLiU-ExtB" panose="02020500000000000000" pitchFamily="18" charset="-120"/>
              </a:defRPr>
            </a:lvl2pPr>
            <a:lvl3pPr>
              <a:defRPr b="1">
                <a:latin typeface="PMingLiU-ExtB" panose="02020500000000000000" pitchFamily="18" charset="-120"/>
                <a:ea typeface="PMingLiU-ExtB" panose="02020500000000000000" pitchFamily="18" charset="-120"/>
              </a:defRPr>
            </a:lvl3pPr>
            <a:lvl4pPr>
              <a:defRPr b="1">
                <a:latin typeface="PMingLiU-ExtB" panose="02020500000000000000" pitchFamily="18" charset="-120"/>
                <a:ea typeface="PMingLiU-ExtB" panose="02020500000000000000" pitchFamily="18" charset="-120"/>
              </a:defRPr>
            </a:lvl4pPr>
            <a:lvl5pPr>
              <a:defRPr b="1">
                <a:latin typeface="PMingLiU-ExtB" panose="02020500000000000000" pitchFamily="18" charset="-120"/>
                <a:ea typeface="PMingLiU-ExtB" panose="02020500000000000000" pitchFamily="18" charset="-12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41" name="Text Placeholder 40">
            <a:extLst>
              <a:ext uri="{FF2B5EF4-FFF2-40B4-BE49-F238E27FC236}">
                <a16:creationId xmlns:a16="http://schemas.microsoft.com/office/drawing/2014/main" id="{288B4A1E-D48A-4986-8B35-8C4806A036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458817" y="6003084"/>
            <a:ext cx="1941858" cy="368300"/>
          </a:xfrm>
        </p:spPr>
        <p:txBody>
          <a:bodyPr>
            <a:noAutofit/>
          </a:bodyPr>
          <a:lstStyle>
            <a:lvl1pPr marL="0" indent="0" algn="ctr">
              <a:buNone/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>
              <a:defRPr sz="1800" b="1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37" name="Text Placeholder 36">
            <a:extLst>
              <a:ext uri="{FF2B5EF4-FFF2-40B4-BE49-F238E27FC236}">
                <a16:creationId xmlns:a16="http://schemas.microsoft.com/office/drawing/2014/main" id="{18415F8D-C194-49AE-AB61-C7062953DFA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5028" y="5632450"/>
            <a:ext cx="2848210" cy="407988"/>
          </a:xfrm>
        </p:spPr>
        <p:txBody>
          <a:bodyPr anchor="ctr">
            <a:noAutofit/>
          </a:bodyPr>
          <a:lstStyle>
            <a:lvl1pPr marL="0" indent="0">
              <a:buNone/>
              <a:defRPr sz="1800">
                <a:latin typeface="Arial Black" panose="020B0A04020102020204" pitchFamily="34" charset="0"/>
              </a:defRPr>
            </a:lvl1pPr>
            <a:lvl2pPr marL="270022" indent="0">
              <a:buNone/>
              <a:defRPr sz="1800">
                <a:latin typeface="Arial Black" panose="020B0A04020102020204" pitchFamily="34" charset="0"/>
              </a:defRPr>
            </a:lvl2pPr>
            <a:lvl3pPr marL="540045" indent="0">
              <a:buNone/>
              <a:defRPr sz="1800">
                <a:latin typeface="Arial Black" panose="020B0A04020102020204" pitchFamily="34" charset="0"/>
              </a:defRPr>
            </a:lvl3pPr>
            <a:lvl4pPr marL="810067" indent="0">
              <a:buNone/>
              <a:defRPr sz="1800">
                <a:latin typeface="Arial Black" panose="020B0A04020102020204" pitchFamily="34" charset="0"/>
              </a:defRPr>
            </a:lvl4pPr>
            <a:lvl5pPr marL="1080089" indent="0">
              <a:buNone/>
              <a:defRPr sz="1800"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320476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53">
            <a:extLst>
              <a:ext uri="{FF2B5EF4-FFF2-40B4-BE49-F238E27FC236}">
                <a16:creationId xmlns:a16="http://schemas.microsoft.com/office/drawing/2014/main" id="{69781E93-7761-4FE4-92CB-1ABBCFC57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0325" y="5773713"/>
            <a:ext cx="2971519" cy="584776"/>
          </a:xfrm>
        </p:spPr>
        <p:txBody>
          <a:bodyPr>
            <a:normAutofit/>
          </a:bodyPr>
          <a:lstStyle>
            <a:lvl1pPr algn="r">
              <a:defRPr sz="1600">
                <a:solidFill>
                  <a:schemeClr val="tx1">
                    <a:lumMod val="50000"/>
                    <a:lumOff val="50000"/>
                  </a:schemeClr>
                </a:solidFill>
                <a:latin typeface="YACgEQNAr7w 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6" name="Text Placeholder 55">
            <a:extLst>
              <a:ext uri="{FF2B5EF4-FFF2-40B4-BE49-F238E27FC236}">
                <a16:creationId xmlns:a16="http://schemas.microsoft.com/office/drawing/2014/main" id="{A241EC99-5860-4DAD-8488-FDF63BC91C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5715" y="4965700"/>
            <a:ext cx="3455436" cy="366713"/>
          </a:xfrm>
        </p:spPr>
        <p:txBody>
          <a:bodyPr anchor="ctr">
            <a:noAutofit/>
          </a:bodyPr>
          <a:lstStyle>
            <a:lvl1pPr marL="0" indent="0">
              <a:buNone/>
              <a:defRPr sz="24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NAr7w 0"/>
              </a:defRPr>
            </a:lvl1pPr>
            <a:lvl2pPr marL="270022" indent="0">
              <a:buNone/>
              <a:defRPr sz="24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NAr7w 0"/>
              </a:defRPr>
            </a:lvl2pPr>
            <a:lvl3pPr marL="540045" indent="0">
              <a:buNone/>
              <a:defRPr sz="24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NAr7w 0"/>
              </a:defRPr>
            </a:lvl3pPr>
            <a:lvl4pPr marL="810067" indent="0">
              <a:buNone/>
              <a:defRPr sz="24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NAr7w 0"/>
              </a:defRPr>
            </a:lvl4pPr>
            <a:lvl5pPr marL="1080089" indent="0">
              <a:buNone/>
              <a:defRPr sz="24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NAr7w 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58" name="Text Placeholder 57">
            <a:extLst>
              <a:ext uri="{FF2B5EF4-FFF2-40B4-BE49-F238E27FC236}">
                <a16:creationId xmlns:a16="http://schemas.microsoft.com/office/drawing/2014/main" id="{34B462AA-F1FA-47CF-B286-2AD461356C1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75163" y="5332413"/>
            <a:ext cx="3455988" cy="441325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accent6">
                    <a:lumMod val="60000"/>
                    <a:lumOff val="40000"/>
                  </a:schemeClr>
                </a:solidFill>
                <a:latin typeface="YACgEZulLoA 0"/>
              </a:defRPr>
            </a:lvl1pPr>
            <a:lvl2pPr marL="270022" indent="0" algn="l">
              <a:buNone/>
              <a:defRPr sz="2000">
                <a:latin typeface="YACgEZulLoA 0"/>
              </a:defRPr>
            </a:lvl2pPr>
            <a:lvl3pPr marL="540045" indent="0" algn="l">
              <a:buNone/>
              <a:defRPr sz="2000">
                <a:latin typeface="YACgEZulLoA 0"/>
              </a:defRPr>
            </a:lvl3pPr>
            <a:lvl4pPr marL="810067" indent="0" algn="l">
              <a:buNone/>
              <a:defRPr sz="2000">
                <a:latin typeface="YACgEZulLoA 0"/>
              </a:defRPr>
            </a:lvl4pPr>
            <a:lvl5pPr marL="1080089" indent="0" algn="l">
              <a:buNone/>
              <a:defRPr sz="2000">
                <a:latin typeface="YACgEZulLoA 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53" name="Picture Placeholder 52">
            <a:extLst>
              <a:ext uri="{FF2B5EF4-FFF2-40B4-BE49-F238E27FC236}">
                <a16:creationId xmlns:a16="http://schemas.microsoft.com/office/drawing/2014/main" id="{F47B3B20-ECD6-44F1-838C-EB6C3D8BBA7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28318" y="430722"/>
            <a:ext cx="4931057" cy="433812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344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icture Placeholder 65">
            <a:extLst>
              <a:ext uri="{FF2B5EF4-FFF2-40B4-BE49-F238E27FC236}">
                <a16:creationId xmlns:a16="http://schemas.microsoft.com/office/drawing/2014/main" id="{A946F5B7-37A2-40F7-B280-A364111003A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endParaRPr lang="en-US" dirty="0"/>
          </a:p>
        </p:txBody>
      </p:sp>
      <p:sp>
        <p:nvSpPr>
          <p:cNvPr id="67" name="Title 66">
            <a:extLst>
              <a:ext uri="{FF2B5EF4-FFF2-40B4-BE49-F238E27FC236}">
                <a16:creationId xmlns:a16="http://schemas.microsoft.com/office/drawing/2014/main" id="{8BDC79E3-60C4-4AE6-B282-0D2EE273908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38345" y="1051553"/>
            <a:ext cx="2723984" cy="1183772"/>
          </a:xfrm>
        </p:spPr>
        <p:txBody>
          <a:bodyPr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3600" b="1">
                <a:solidFill>
                  <a:schemeClr val="accent5">
                    <a:lumMod val="60000"/>
                    <a:lumOff val="40000"/>
                  </a:schemeClr>
                </a:solidFill>
                <a:latin typeface="YACgEQY10lw 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632A4650-4377-4026-A574-31685F3A1C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4291" y="466725"/>
            <a:ext cx="3292093" cy="568325"/>
          </a:xfrm>
        </p:spPr>
        <p:txBody>
          <a:bodyPr anchor="ctr">
            <a:noAutofit/>
          </a:bodyPr>
          <a:lstStyle>
            <a:lvl1pPr marL="0" indent="0" algn="ctr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 algn="ctr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 algn="ctr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 algn="ctr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 algn="ctr">
              <a:buNone/>
              <a:defRPr sz="3200"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CBD26084-9910-4007-A66F-AE57C6A55A0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73493" y="3382963"/>
            <a:ext cx="3853688" cy="400050"/>
          </a:xfrm>
        </p:spPr>
        <p:txBody>
          <a:bodyPr>
            <a:no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 marL="270022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540045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810067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080089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34866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icture Placeholder 77">
            <a:extLst>
              <a:ext uri="{FF2B5EF4-FFF2-40B4-BE49-F238E27FC236}">
                <a16:creationId xmlns:a16="http://schemas.microsoft.com/office/drawing/2014/main" id="{AA016EFB-EF4F-4D21-960A-A969E14AF02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79" name="Title 78">
            <a:extLst>
              <a:ext uri="{FF2B5EF4-FFF2-40B4-BE49-F238E27FC236}">
                <a16:creationId xmlns:a16="http://schemas.microsoft.com/office/drawing/2014/main" id="{92756716-26A5-4060-AF68-42ED0D5EBC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0210" y="345011"/>
            <a:ext cx="3912227" cy="1164404"/>
          </a:xfrm>
        </p:spPr>
        <p:txBody>
          <a:bodyPr>
            <a:noAutofit/>
          </a:bodyPr>
          <a:lstStyle>
            <a:lvl1pPr algn="l">
              <a:defRPr sz="4000" b="1" i="1">
                <a:latin typeface="YACgESm-6i0 0"/>
              </a:defRPr>
            </a:lvl1pPr>
          </a:lstStyle>
          <a:p>
            <a:r>
              <a:rPr lang="en-US" dirty="0"/>
              <a:t>Click to </a:t>
            </a:r>
            <a:br>
              <a:rPr lang="en-US" dirty="0"/>
            </a:br>
            <a:r>
              <a:rPr lang="en-US" dirty="0"/>
              <a:t>Add Title</a:t>
            </a:r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5CF5D8C7-C86A-4E12-A4BC-DCA2264D80D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0211" y="2090194"/>
            <a:ext cx="3265246" cy="6477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YACgEYmuCJE 0"/>
              </a:defRPr>
            </a:lvl1pPr>
            <a:lvl2pPr marL="270022" indent="0" algn="l">
              <a:buNone/>
              <a:defRPr sz="1800" b="1">
                <a:solidFill>
                  <a:schemeClr val="bg1"/>
                </a:solidFill>
                <a:latin typeface="YACgEYmuCJE 0"/>
              </a:defRPr>
            </a:lvl2pPr>
            <a:lvl3pPr marL="540045" indent="0" algn="l">
              <a:buNone/>
              <a:defRPr sz="1800" b="1">
                <a:solidFill>
                  <a:schemeClr val="bg1"/>
                </a:solidFill>
                <a:latin typeface="YACgEYmuCJE 0"/>
              </a:defRPr>
            </a:lvl3pPr>
            <a:lvl4pPr marL="810067" indent="0" algn="l">
              <a:buNone/>
              <a:defRPr sz="1800" b="1">
                <a:solidFill>
                  <a:schemeClr val="bg1"/>
                </a:solidFill>
                <a:latin typeface="YACgEYmuCJE 0"/>
              </a:defRPr>
            </a:lvl4pPr>
            <a:lvl5pPr marL="1080089" indent="0" algn="l">
              <a:buNone/>
              <a:defRPr sz="1800" b="1">
                <a:solidFill>
                  <a:schemeClr val="bg1"/>
                </a:solidFill>
                <a:latin typeface="YACgEYmuCJE 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26000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icture Placeholder 90">
            <a:extLst>
              <a:ext uri="{FF2B5EF4-FFF2-40B4-BE49-F238E27FC236}">
                <a16:creationId xmlns:a16="http://schemas.microsoft.com/office/drawing/2014/main" id="{422B6B4D-99B8-4133-BEB1-5228AFDFA80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94" name="Text Placeholder 93">
            <a:extLst>
              <a:ext uri="{FF2B5EF4-FFF2-40B4-BE49-F238E27FC236}">
                <a16:creationId xmlns:a16="http://schemas.microsoft.com/office/drawing/2014/main" id="{39083FCE-08C9-4418-ADB5-A50A04639EC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5200" y="231775"/>
            <a:ext cx="3470275" cy="400050"/>
          </a:xfrm>
        </p:spPr>
        <p:txBody>
          <a:bodyPr anchor="ctr"/>
          <a:lstStyle>
            <a:lvl1pPr marL="0" indent="0" algn="ctr">
              <a:buNone/>
              <a:defRPr b="1">
                <a:solidFill>
                  <a:schemeClr val="accent3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270022" indent="0" algn="ctr">
              <a:buNone/>
              <a:defRPr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540045" indent="0" algn="ctr">
              <a:buNone/>
              <a:defRPr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 marL="810067" indent="0" algn="ctr">
              <a:buNone/>
              <a:defRPr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 marL="1080089" indent="0" algn="ctr">
              <a:buNone/>
              <a:defRPr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92" name="Title 91">
            <a:extLst>
              <a:ext uri="{FF2B5EF4-FFF2-40B4-BE49-F238E27FC236}">
                <a16:creationId xmlns:a16="http://schemas.microsoft.com/office/drawing/2014/main" id="{47A03DD3-CD0A-4B78-B6E9-695131A39C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64586" y="661572"/>
            <a:ext cx="3471503" cy="54635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chemeClr val="accent4">
                    <a:lumMod val="75000"/>
                  </a:schemeClr>
                </a:solidFill>
                <a:latin typeface="+mn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6" name="Text Placeholder 95">
            <a:extLst>
              <a:ext uri="{FF2B5EF4-FFF2-40B4-BE49-F238E27FC236}">
                <a16:creationId xmlns:a16="http://schemas.microsoft.com/office/drawing/2014/main" id="{9FBC724F-5AD1-4232-A651-E0B4FE024CA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63613" y="1216025"/>
            <a:ext cx="3470275" cy="407988"/>
          </a:xfrm>
        </p:spPr>
        <p:txBody>
          <a:bodyPr anchor="ctr">
            <a:noAutofit/>
          </a:bodyPr>
          <a:lstStyle>
            <a:lvl1pPr marL="0" indent="0" algn="ctr">
              <a:buNone/>
              <a:defRPr sz="2000" b="1">
                <a:solidFill>
                  <a:schemeClr val="accent3"/>
                </a:solidFill>
                <a:latin typeface="Dubai" panose="020B0503030403030204" pitchFamily="34" charset="-78"/>
                <a:cs typeface="Dubai" panose="020B0503030403030204" pitchFamily="34" charset="-78"/>
              </a:defRPr>
            </a:lvl1pPr>
            <a:lvl2pPr marL="270022" indent="0" algn="ctr">
              <a:buNone/>
              <a:defRPr sz="2000">
                <a:solidFill>
                  <a:schemeClr val="accent3"/>
                </a:solidFill>
                <a:latin typeface="Dubai" panose="020B0503030403030204" pitchFamily="34" charset="-78"/>
                <a:cs typeface="Dubai" panose="020B0503030403030204" pitchFamily="34" charset="-78"/>
              </a:defRPr>
            </a:lvl2pPr>
            <a:lvl3pPr marL="540045" indent="0" algn="ctr">
              <a:buNone/>
              <a:defRPr sz="2000">
                <a:solidFill>
                  <a:schemeClr val="accent3"/>
                </a:solidFill>
                <a:latin typeface="Dubai" panose="020B0503030403030204" pitchFamily="34" charset="-78"/>
                <a:cs typeface="Dubai" panose="020B0503030403030204" pitchFamily="34" charset="-78"/>
              </a:defRPr>
            </a:lvl3pPr>
            <a:lvl4pPr marL="810067" indent="0" algn="ctr">
              <a:buNone/>
              <a:defRPr sz="2000">
                <a:solidFill>
                  <a:schemeClr val="accent3"/>
                </a:solidFill>
                <a:latin typeface="Dubai" panose="020B0503030403030204" pitchFamily="34" charset="-78"/>
                <a:cs typeface="Dubai" panose="020B0503030403030204" pitchFamily="34" charset="-78"/>
              </a:defRPr>
            </a:lvl4pPr>
            <a:lvl5pPr marL="1080089" indent="0" algn="ctr">
              <a:buNone/>
              <a:defRPr sz="2000">
                <a:solidFill>
                  <a:schemeClr val="accent3"/>
                </a:solidFill>
                <a:latin typeface="Dubai" panose="020B0503030403030204" pitchFamily="34" charset="-78"/>
                <a:cs typeface="Dubai" panose="020B0503030403030204" pitchFamily="34" charset="-78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98" name="Text Placeholder 97">
            <a:extLst>
              <a:ext uri="{FF2B5EF4-FFF2-40B4-BE49-F238E27FC236}">
                <a16:creationId xmlns:a16="http://schemas.microsoft.com/office/drawing/2014/main" id="{1C1B0F11-C1F4-4FB3-B174-204C1BD0B8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2142" y="4897438"/>
            <a:ext cx="2871788" cy="603250"/>
          </a:xfrm>
        </p:spPr>
        <p:txBody>
          <a:bodyPr anchor="ctr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</a:defRPr>
            </a:lvl1pPr>
            <a:lvl2pPr marL="270022" indent="0" algn="l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</a:defRPr>
            </a:lvl2pPr>
            <a:lvl3pPr marL="540045" indent="0" algn="l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</a:defRPr>
            </a:lvl3pPr>
            <a:lvl4pPr marL="810067" indent="0" algn="l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</a:defRPr>
            </a:lvl4pPr>
            <a:lvl5pPr marL="1080089" indent="0" algn="l">
              <a:buNone/>
              <a:defRPr sz="3200">
                <a:solidFill>
                  <a:schemeClr val="bg1"/>
                </a:solidFill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485854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icture Placeholder 104">
            <a:extLst>
              <a:ext uri="{FF2B5EF4-FFF2-40B4-BE49-F238E27FC236}">
                <a16:creationId xmlns:a16="http://schemas.microsoft.com/office/drawing/2014/main" id="{76428A9F-7CCE-4039-A27E-CEE9626CE5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400675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07" name="Title 106">
            <a:extLst>
              <a:ext uri="{FF2B5EF4-FFF2-40B4-BE49-F238E27FC236}">
                <a16:creationId xmlns:a16="http://schemas.microsoft.com/office/drawing/2014/main" id="{F9B90AF1-E594-45C0-90B8-D1BD7FA594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345" y="898779"/>
            <a:ext cx="3775984" cy="1446551"/>
          </a:xfrm>
        </p:spPr>
        <p:txBody>
          <a:bodyPr>
            <a:noAutofit/>
          </a:bodyPr>
          <a:lstStyle>
            <a:lvl1pPr algn="ctr">
              <a:defRPr sz="4400" b="1"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9" name="Text Placeholder 108">
            <a:extLst>
              <a:ext uri="{FF2B5EF4-FFF2-40B4-BE49-F238E27FC236}">
                <a16:creationId xmlns:a16="http://schemas.microsoft.com/office/drawing/2014/main" id="{98164C72-ADAE-44E5-859A-4C1EEA14DD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056" y="5271457"/>
            <a:ext cx="4500563" cy="400109"/>
          </a:xfrm>
        </p:spPr>
        <p:txBody>
          <a:bodyPr anchor="ctr">
            <a:no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270022" indent="0" algn="ctr">
              <a:buNone/>
              <a:defRPr sz="2000">
                <a:solidFill>
                  <a:schemeClr val="bg1"/>
                </a:solidFill>
              </a:defRPr>
            </a:lvl2pPr>
            <a:lvl3pPr marL="540045" indent="0" algn="ctr">
              <a:buNone/>
              <a:defRPr sz="2000">
                <a:solidFill>
                  <a:schemeClr val="bg1"/>
                </a:solidFill>
              </a:defRPr>
            </a:lvl3pPr>
            <a:lvl4pPr marL="810067" indent="0" algn="ctr">
              <a:buNone/>
              <a:defRPr sz="2000">
                <a:solidFill>
                  <a:schemeClr val="bg1"/>
                </a:solidFill>
              </a:defRPr>
            </a:lvl4pPr>
            <a:lvl5pPr marL="1080089" indent="0" algn="ctr">
              <a:buNone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835309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icture Placeholder 116">
            <a:extLst>
              <a:ext uri="{FF2B5EF4-FFF2-40B4-BE49-F238E27FC236}">
                <a16:creationId xmlns:a16="http://schemas.microsoft.com/office/drawing/2014/main" id="{FB7A3283-A0C9-4C73-B286-042DABA039F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5398804" cy="64800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118" name="Title 117">
            <a:extLst>
              <a:ext uri="{FF2B5EF4-FFF2-40B4-BE49-F238E27FC236}">
                <a16:creationId xmlns:a16="http://schemas.microsoft.com/office/drawing/2014/main" id="{290561BC-5534-4B3B-AB03-FBAD87E3F1A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1296" y="965307"/>
            <a:ext cx="2918533" cy="1158418"/>
          </a:xfrm>
        </p:spPr>
        <p:txBody>
          <a:bodyPr>
            <a:noAutofit/>
          </a:bodyPr>
          <a:lstStyle>
            <a:lvl1pPr algn="ctr">
              <a:defRPr sz="3200" b="1">
                <a:solidFill>
                  <a:schemeClr val="accent5">
                    <a:lumMod val="20000"/>
                    <a:lumOff val="80000"/>
                  </a:schemeClr>
                </a:solidFill>
                <a:latin typeface="Corbel 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0" name="Text Placeholder 119">
            <a:extLst>
              <a:ext uri="{FF2B5EF4-FFF2-40B4-BE49-F238E27FC236}">
                <a16:creationId xmlns:a16="http://schemas.microsoft.com/office/drawing/2014/main" id="{04845B24-5D87-4967-B32A-94ACB13A8C5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71296" y="452438"/>
            <a:ext cx="2918004" cy="3698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Franklin Gothic Medium" panose="020B0603020102020204" pitchFamily="34" charset="0"/>
              </a:defRPr>
            </a:lvl1pPr>
            <a:lvl2pPr marL="270022" indent="0" algn="ctr">
              <a:buNone/>
              <a:defRPr>
                <a:latin typeface="Franklin Gothic Medium" panose="020B0603020102020204" pitchFamily="34" charset="0"/>
              </a:defRPr>
            </a:lvl2pPr>
            <a:lvl3pPr marL="540045" indent="0" algn="ctr">
              <a:buNone/>
              <a:defRPr>
                <a:latin typeface="Franklin Gothic Medium" panose="020B0603020102020204" pitchFamily="34" charset="0"/>
              </a:defRPr>
            </a:lvl3pPr>
            <a:lvl4pPr marL="810067" indent="0" algn="ctr">
              <a:buNone/>
              <a:defRPr>
                <a:latin typeface="Franklin Gothic Medium" panose="020B0603020102020204" pitchFamily="34" charset="0"/>
              </a:defRPr>
            </a:lvl4pPr>
            <a:lvl5pPr marL="1080089" indent="0" algn="ctr">
              <a:buNone/>
              <a:defRPr>
                <a:latin typeface="Franklin Gothic Medium" panose="020B0603020102020204" pitchFamily="34" charset="0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22" name="Text Placeholder 121">
            <a:extLst>
              <a:ext uri="{FF2B5EF4-FFF2-40B4-BE49-F238E27FC236}">
                <a16:creationId xmlns:a16="http://schemas.microsoft.com/office/drawing/2014/main" id="{DF4533BC-A180-4E4E-A498-0484FFF5F7D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15660" y="4310574"/>
            <a:ext cx="4433978" cy="436051"/>
          </a:xfrm>
        </p:spPr>
        <p:txBody>
          <a:bodyPr>
            <a:noAutofit/>
          </a:bodyPr>
          <a:lstStyle>
            <a:lvl1pPr marL="0" indent="0">
              <a:buNone/>
              <a:defRPr sz="1800" b="1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270022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40045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810067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1080089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43918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DAEA04E-307A-48A8-98A5-59170D9B974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2888699"/>
            <a:ext cx="1811547" cy="657756"/>
          </a:xfrm>
        </p:spPr>
        <p:txBody>
          <a:bodyPr>
            <a:noAutofit/>
          </a:bodyPr>
          <a:lstStyle>
            <a:lvl1pPr algn="l"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37" name="Picture Placeholder 136">
            <a:extLst>
              <a:ext uri="{FF2B5EF4-FFF2-40B4-BE49-F238E27FC236}">
                <a16:creationId xmlns:a16="http://schemas.microsoft.com/office/drawing/2014/main" id="{761E78C0-627A-4EAE-B0B5-7E7C8ABFA42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3546474"/>
            <a:ext cx="2917372" cy="292900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35" name="Picture Placeholder 134">
            <a:extLst>
              <a:ext uri="{FF2B5EF4-FFF2-40B4-BE49-F238E27FC236}">
                <a16:creationId xmlns:a16="http://schemas.microsoft.com/office/drawing/2014/main" id="{CAC3F758-6603-4A75-823E-C446ACDACE3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84359" y="-1"/>
            <a:ext cx="3725862" cy="38172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40" name="Text Placeholder 139">
            <a:extLst>
              <a:ext uri="{FF2B5EF4-FFF2-40B4-BE49-F238E27FC236}">
                <a16:creationId xmlns:a16="http://schemas.microsoft.com/office/drawing/2014/main" id="{64F8A6C6-865B-4B5C-AF48-A996D641428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17371" y="5916136"/>
            <a:ext cx="2483304" cy="573844"/>
          </a:xfrm>
        </p:spPr>
        <p:txBody>
          <a:bodyPr>
            <a:noAutofit/>
          </a:bodyPr>
          <a:lstStyle>
            <a:lvl1pPr marL="0" indent="0">
              <a:buNone/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1pPr>
            <a:lvl2pPr marL="270022" indent="0">
              <a:buNone/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2pPr>
            <a:lvl3pPr marL="540045" indent="0">
              <a:buNone/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3pPr>
            <a:lvl4pPr marL="810067" indent="0">
              <a:buNone/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4pPr>
            <a:lvl5pPr marL="1080089" indent="0">
              <a:buNone/>
              <a:defRPr sz="320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defRPr>
            </a:lvl5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363825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vitations Holidays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E72C209-012A-433D-8FB3-359F68CA075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5875" y="0"/>
            <a:ext cx="5416550" cy="648017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AAB42A87-5807-4A10-8A64-73A384D2548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6220" y="4265835"/>
            <a:ext cx="3242499" cy="1300172"/>
          </a:xfrm>
        </p:spPr>
        <p:txBody>
          <a:bodyPr>
            <a:noAutofit/>
          </a:bodyPr>
          <a:lstStyle>
            <a:lvl1pPr algn="l">
              <a:defRPr sz="4400" b="1">
                <a:solidFill>
                  <a:schemeClr val="accent1">
                    <a:lumMod val="75000"/>
                  </a:schemeClr>
                </a:solidFill>
                <a:latin typeface="Verdana Pro Cond Light" panose="020B030603050404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69DBEA4-52CB-4716-A44C-78B8796BDD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292100"/>
            <a:ext cx="4597668" cy="369888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1pPr>
            <a:lvl2pPr marL="270022" indent="0" algn="l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2pPr>
            <a:lvl3pPr marL="540045" indent="0" algn="l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 marL="810067" indent="0" algn="l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 marL="1080089" indent="0" algn="l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E866737D-784C-4B99-B8BE-B8025E484A9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97668" y="661988"/>
            <a:ext cx="369332" cy="5818187"/>
          </a:xfrm>
        </p:spPr>
        <p:txBody>
          <a:bodyPr vert="vert270" anchor="ctr">
            <a:no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1pPr>
            <a:lvl2pPr marL="270022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2pPr>
            <a:lvl3pPr marL="540045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3pPr>
            <a:lvl4pPr marL="810067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 marL="1080089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3893994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1297" y="345011"/>
            <a:ext cx="4658082" cy="125253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297" y="1725046"/>
            <a:ext cx="4658082" cy="4111612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71296" y="6006164"/>
            <a:ext cx="1215152" cy="345009"/>
          </a:xfrm>
        </p:spPr>
        <p:txBody>
          <a:bodyPr/>
          <a:lstStyle/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88974" y="6006164"/>
            <a:ext cx="1822728" cy="345009"/>
          </a:xfrm>
        </p:spPr>
        <p:txBody>
          <a:bodyPr/>
          <a:lstStyle/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14227" y="6006164"/>
            <a:ext cx="1215152" cy="345009"/>
          </a:xfrm>
        </p:spPr>
        <p:txBody>
          <a:bodyPr/>
          <a:lstStyle/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36169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345011"/>
            <a:ext cx="4658082" cy="1252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725046"/>
            <a:ext cx="4658082" cy="41116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5D581-D36A-4C53-8EF0-F5F823AD6008}" type="datetimeFigureOut">
              <a:rPr lang="en-US" noProof="0" smtClean="0"/>
              <a:t>7/10/2019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6006164"/>
            <a:ext cx="1822728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6006164"/>
            <a:ext cx="1215152" cy="345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2B0A9C-A3C4-4EC1-BC31-166A00DBCF8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6463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686" r:id="rId11"/>
  </p:sldLayoutIdLst>
  <p:txStyles>
    <p:titleStyle>
      <a:lvl1pPr algn="l" defTabSz="540045" rtl="0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l" defTabSz="540045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pn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7.sv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 group of people sitting at a table&#10;&#10;">
            <a:extLst>
              <a:ext uri="{FF2B5EF4-FFF2-40B4-BE49-F238E27FC236}">
                <a16:creationId xmlns:a16="http://schemas.microsoft.com/office/drawing/2014/main" id="{39CA391F-187F-4C00-B406-24043FA443A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7" y="0"/>
            <a:ext cx="5400682" cy="6493165"/>
          </a:xfrm>
        </p:spPr>
      </p:pic>
      <p:sp>
        <p:nvSpPr>
          <p:cNvPr id="8" name="Flowchart: Document 4">
            <a:extLst>
              <a:ext uri="{FF2B5EF4-FFF2-40B4-BE49-F238E27FC236}">
                <a16:creationId xmlns:a16="http://schemas.microsoft.com/office/drawing/2014/main" id="{DFF66F89-F129-4A75-8703-6411D6E61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0800000" flipH="1">
            <a:off x="-1" y="4487594"/>
            <a:ext cx="5400675" cy="2005570"/>
          </a:xfrm>
          <a:prstGeom prst="flowChartDocumen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86E88CA-209E-4CC3-A1A7-4D0C5357B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TH SarabunPSK"/>
                <a:cs typeface="TH SarabunPSK"/>
              </a:rPr>
              <a:t>YOU ARE INVITED TO...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0A32CD-4381-4DF1-B689-50A8C8DA0E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Arial Black"/>
              </a:rPr>
              <a:t>DINNER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AA105C-CC68-4C9F-A944-B2C223662C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/>
              </a:rPr>
              <a:t>AT MY PLACE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C35B04F-D08A-4C82-A4F3-30CC9AF52F7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1800" dirty="0">
                <a:latin typeface="PMingLiU-ExtB"/>
                <a:ea typeface="PMingLiU-ExtB"/>
                <a:cs typeface="TH SarabunPSK"/>
              </a:rPr>
              <a:t>March 27 / 8pm</a:t>
            </a:r>
            <a:endParaRPr lang="en-US" sz="1800" dirty="0">
              <a:latin typeface="PMingLiU-ExtB"/>
              <a:ea typeface="PMingLiU-ExtB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9F67305-370A-45DD-B00C-FE746A1C533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dirty="0">
                <a:latin typeface="TH SarabunPSK"/>
                <a:cs typeface="TH SarabunPSK"/>
              </a:rPr>
              <a:t>BRING SOME WINE...</a:t>
            </a:r>
            <a:endParaRPr lang="en-US" sz="2800" dirty="0"/>
          </a:p>
        </p:txBody>
      </p:sp>
      <p:pic>
        <p:nvPicPr>
          <p:cNvPr id="11" name="Graphic 14" descr="Wine">
            <a:extLst>
              <a:ext uri="{FF2B5EF4-FFF2-40B4-BE49-F238E27FC236}">
                <a16:creationId xmlns:a16="http://schemas.microsoft.com/office/drawing/2014/main" id="{BDC6E35A-6BDA-4F06-BF39-103EC9A197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56609" y="5202311"/>
            <a:ext cx="631483" cy="627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82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 descr="Celebrate ">
            <a:extLst>
              <a:ext uri="{FF2B5EF4-FFF2-40B4-BE49-F238E27FC236}">
                <a16:creationId xmlns:a16="http://schemas.microsoft.com/office/drawing/2014/main" id="{C85CE5D5-9527-403E-9C8E-AC73EFE8D040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D7177309-FB6E-4982-AC87-0B434264E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25304" y="-1244"/>
            <a:ext cx="1803637" cy="64814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5345D85E-5A5C-4201-B333-DAC79DAB334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>
                <a:latin typeface="Candara"/>
              </a:rPr>
              <a:t>March 27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E96E66E9-BC42-40CD-8C18-DC9EEE947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ucida Sans Unicode"/>
                <a:cs typeface="Lucida Sans Unicode"/>
              </a:rPr>
              <a:t>YOU</a:t>
            </a:r>
            <a:br>
              <a:rPr lang="en-US" dirty="0">
                <a:latin typeface="Calibri" panose="020F0502020204030204"/>
                <a:cs typeface="Calibri" panose="020F0502020204030204"/>
              </a:rPr>
            </a:br>
            <a:r>
              <a:rPr lang="en-US" dirty="0">
                <a:latin typeface="Lucida Sans Unicode"/>
                <a:cs typeface="Lucida Sans Unicode"/>
              </a:rPr>
              <a:t>ARE</a:t>
            </a:r>
            <a:br>
              <a:rPr lang="en-US" dirty="0">
                <a:latin typeface="Lucida Sans Unicode"/>
                <a:cs typeface="Lucida Sans Unicode"/>
              </a:rPr>
            </a:br>
            <a:r>
              <a:rPr lang="en-US" dirty="0">
                <a:latin typeface="Lucida Sans Unicode"/>
                <a:cs typeface="Lucida Sans Unicode"/>
              </a:rPr>
              <a:t>INVITED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3C6EC9F0-095F-4A7C-8C54-E2BF3837CF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TO CELEBRATE WITH ME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3BE4AD0-4F9E-4788-B038-B1169029221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latin typeface="Candara"/>
              </a:rPr>
              <a:t>My place </a:t>
            </a:r>
            <a:endParaRPr lang="en-US" dirty="0"/>
          </a:p>
        </p:txBody>
      </p:sp>
      <p:pic>
        <p:nvPicPr>
          <p:cNvPr id="9" name="Graphic 11" descr="Fire">
            <a:extLst>
              <a:ext uri="{FF2B5EF4-FFF2-40B4-BE49-F238E27FC236}">
                <a16:creationId xmlns:a16="http://schemas.microsoft.com/office/drawing/2014/main" id="{81D950F2-C035-4330-8F35-51E4BD9B2C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5512" y="4172203"/>
            <a:ext cx="1003220" cy="101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7564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12" descr="A person holding a beer glass">
            <a:extLst>
              <a:ext uri="{FF2B5EF4-FFF2-40B4-BE49-F238E27FC236}">
                <a16:creationId xmlns:a16="http://schemas.microsoft.com/office/drawing/2014/main" id="{F4E21CDE-EAE2-4E34-8172-C3AF8419D39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3D881AA-424C-4026-823A-328B09070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rgbClr val="7F7F7F"/>
                </a:solidFill>
              </a:rPr>
              <a:t>A Retirement Celebration</a:t>
            </a:r>
            <a:br>
              <a:rPr lang="en-US" sz="3600" dirty="0">
                <a:cs typeface="Calibri" panose="020F0502020204030204"/>
              </a:rPr>
            </a:br>
            <a:r>
              <a:rPr lang="en-US" dirty="0">
                <a:solidFill>
                  <a:srgbClr val="7F7F7F"/>
                </a:solidFill>
              </a:rPr>
              <a:t>May 22 | 8 PM | Shutter Club NY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D599FD-E8F6-4722-BB79-2E946C8781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cap="all" dirty="0"/>
              <a:t>BRING OUT THE BEER!</a:t>
            </a:r>
            <a:endParaRPr lang="en-US" dirty="0">
              <a:cs typeface="Calibri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C1BFBA-5ADF-4A73-AF43-9B7245F044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cap="all" dirty="0">
                <a:solidFill>
                  <a:srgbClr val="FFB266"/>
                </a:solidFill>
              </a:rPr>
              <a:t>Shopie'S LAST HURRAH</a:t>
            </a:r>
            <a:endParaRPr lang="en-US" dirty="0"/>
          </a:p>
        </p:txBody>
      </p:sp>
      <p:sp>
        <p:nvSpPr>
          <p:cNvPr id="6" name="Oval 3">
            <a:extLst>
              <a:ext uri="{FF2B5EF4-FFF2-40B4-BE49-F238E27FC236}">
                <a16:creationId xmlns:a16="http://schemas.microsoft.com/office/drawing/2014/main" id="{6FC92F65-00A5-471F-8A83-A0EC7C7BA9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7961" y="285372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7" name="Oval 4">
            <a:extLst>
              <a:ext uri="{FF2B5EF4-FFF2-40B4-BE49-F238E27FC236}">
                <a16:creationId xmlns:a16="http://schemas.microsoft.com/office/drawing/2014/main" id="{A118C974-C6FA-4BE6-BC15-170DB2275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6468" y="285372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" name="Oval 5">
            <a:extLst>
              <a:ext uri="{FF2B5EF4-FFF2-40B4-BE49-F238E27FC236}">
                <a16:creationId xmlns:a16="http://schemas.microsoft.com/office/drawing/2014/main" id="{E87311FF-01E6-4D43-BCC8-D390C8212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224975" y="285371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Oval 6">
            <a:extLst>
              <a:ext uri="{FF2B5EF4-FFF2-40B4-BE49-F238E27FC236}">
                <a16:creationId xmlns:a16="http://schemas.microsoft.com/office/drawing/2014/main" id="{0CB3DE3C-B02C-4EF0-872F-662DA31548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73606" y="4651970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Oval 7">
            <a:extLst>
              <a:ext uri="{FF2B5EF4-FFF2-40B4-BE49-F238E27FC236}">
                <a16:creationId xmlns:a16="http://schemas.microsoft.com/office/drawing/2014/main" id="{8E353E76-B4F2-4D9C-B72E-B5EF38FAD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267509" y="4651970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id="{ADC12E27-0FD9-4899-A32A-30DACC80DE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656016" y="4651969"/>
            <a:ext cx="304871" cy="30487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947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Barbeque">
            <a:extLst>
              <a:ext uri="{FF2B5EF4-FFF2-40B4-BE49-F238E27FC236}">
                <a16:creationId xmlns:a16="http://schemas.microsoft.com/office/drawing/2014/main" id="{4064B452-DD22-4D74-8669-1C18CF2CC7B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5400675" cy="6480000"/>
          </a:xfrm>
        </p:spPr>
      </p:pic>
      <p:sp>
        <p:nvSpPr>
          <p:cNvPr id="6" name="Rectangle 6">
            <a:extLst>
              <a:ext uri="{FF2B5EF4-FFF2-40B4-BE49-F238E27FC236}">
                <a16:creationId xmlns:a16="http://schemas.microsoft.com/office/drawing/2014/main" id="{7CEBAA7B-F4C1-4A09-8D72-36E98B6295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7008" y="387142"/>
            <a:ext cx="4067873" cy="37628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9" descr="Fire">
            <a:extLst>
              <a:ext uri="{FF2B5EF4-FFF2-40B4-BE49-F238E27FC236}">
                <a16:creationId xmlns:a16="http://schemas.microsoft.com/office/drawing/2014/main" id="{88DCD15A-2557-4072-A7E1-7356B98248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98892" y="2297914"/>
            <a:ext cx="956924" cy="94715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F0B721F3-EDAC-42CC-9F95-2447E36DE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>
                <a:solidFill>
                  <a:srgbClr val="E9895F"/>
                </a:solidFill>
              </a:rPr>
              <a:t>IT'S TIME TO </a:t>
            </a:r>
            <a:br>
              <a:rPr lang="en-US" cap="all" dirty="0">
                <a:solidFill>
                  <a:srgbClr val="E9895F"/>
                </a:solidFill>
              </a:rPr>
            </a:br>
            <a:r>
              <a:rPr lang="en-US" cap="all" dirty="0">
                <a:solidFill>
                  <a:srgbClr val="E9895F"/>
                </a:solidFill>
              </a:rPr>
              <a:t>BARBECUE!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B6D47E-0CD8-473D-A03E-2BB64080B18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>
                <a:latin typeface="TH SarabunPSK"/>
                <a:cs typeface="TH SarabunPSK"/>
              </a:rPr>
              <a:t>Let's have a cookout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B596F4-8E7A-4E60-85CA-742778CFBF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rgbClr val="7F7F7F"/>
                </a:solidFill>
                <a:latin typeface="Segoe UI"/>
              </a:rPr>
              <a:t>May 22 | 8 PM | Adam's place</a:t>
            </a:r>
            <a:endParaRPr lang="en-US" dirty="0">
              <a:solidFill>
                <a:srgbClr val="7F7F7F"/>
              </a:solidFill>
              <a:latin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4112789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icture containing a mom and baby">
            <a:extLst>
              <a:ext uri="{FF2B5EF4-FFF2-40B4-BE49-F238E27FC236}">
                <a16:creationId xmlns:a16="http://schemas.microsoft.com/office/drawing/2014/main" id="{F15AD536-83FC-4F66-8138-BDAD16FB871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400675" cy="6480175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3FB2DDD-08DC-44C0-B2B3-C7D4AB2B0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2D2D2D"/>
                </a:solidFill>
              </a:rPr>
              <a:t>Happy Mother's Day, Mom!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7F7E79-1886-4468-841E-C11789C6C4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Thank you for showing me </a:t>
            </a:r>
            <a:endParaRPr lang="en-US" dirty="0">
              <a:latin typeface="Calibri" panose="020F0502020204030204"/>
              <a:cs typeface="Calibri" panose="020F0502020204030204"/>
            </a:endParaRPr>
          </a:p>
          <a:p>
            <a:r>
              <a:rPr lang="en-US" dirty="0"/>
              <a:t>what selfless love truly is!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7818D72B-51AD-4260-953E-91821E710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80211" y="1741713"/>
            <a:ext cx="3740245" cy="10625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9" descr="Heart">
            <a:extLst>
              <a:ext uri="{FF2B5EF4-FFF2-40B4-BE49-F238E27FC236}">
                <a16:creationId xmlns:a16="http://schemas.microsoft.com/office/drawing/2014/main" id="{E88A4DBB-2EF7-45F3-83CB-AB1CE20514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640844" y="1352498"/>
            <a:ext cx="884683" cy="88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20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ad and daughter standing on a beach&#10;&#10;">
            <a:extLst>
              <a:ext uri="{FF2B5EF4-FFF2-40B4-BE49-F238E27FC236}">
                <a16:creationId xmlns:a16="http://schemas.microsoft.com/office/drawing/2014/main" id="{13D668E8-1123-4251-BB83-82DE078659D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400675" cy="6480175"/>
          </a:xfrm>
        </p:spPr>
      </p:pic>
      <p:sp>
        <p:nvSpPr>
          <p:cNvPr id="9" name="Rectángulo 2">
            <a:extLst>
              <a:ext uri="{FF2B5EF4-FFF2-40B4-BE49-F238E27FC236}">
                <a16:creationId xmlns:a16="http://schemas.microsoft.com/office/drawing/2014/main" id="{77B7714C-24EB-4574-B9BC-11A7053A8C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64585" y="232225"/>
            <a:ext cx="3471503" cy="1394338"/>
          </a:xfrm>
          <a:prstGeom prst="rect">
            <a:avLst/>
          </a:prstGeom>
          <a:solidFill>
            <a:schemeClr val="tx2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ángulo 7">
            <a:extLst>
              <a:ext uri="{FF2B5EF4-FFF2-40B4-BE49-F238E27FC236}">
                <a16:creationId xmlns:a16="http://schemas.microsoft.com/office/drawing/2014/main" id="{EE3B58D0-7375-40B2-9368-5DEA30B9B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9706" y="5500914"/>
            <a:ext cx="3177633" cy="1618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Gráfico 8" descr="Corazón">
            <a:extLst>
              <a:ext uri="{FF2B5EF4-FFF2-40B4-BE49-F238E27FC236}">
                <a16:creationId xmlns:a16="http://schemas.microsoft.com/office/drawing/2014/main" id="{154F277E-84E0-472F-953F-13E1F6CA1E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38447" y="4668134"/>
            <a:ext cx="1665560" cy="166556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16C1A7AB-1179-4F15-B4C8-369E985F3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Best Dad 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B73C5D-F5F8-4075-80B2-55169E2ACB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800" cap="all" spc="300" dirty="0"/>
              <a:t>SHOUTOUT TO THE</a:t>
            </a:r>
            <a:endParaRPr lang="en-US" sz="1800" spc="3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8EBFD7-B28A-49B8-AE81-53DC62027FC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Happy Father's Day, Dad!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285C3D5-EB97-4C49-B431-1C11A55BA7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I LOVE YOU</a:t>
            </a:r>
          </a:p>
        </p:txBody>
      </p:sp>
    </p:spTree>
    <p:extLst>
      <p:ext uri="{BB962C8B-B14F-4D97-AF65-F5344CB8AC3E}">
        <p14:creationId xmlns:p14="http://schemas.microsoft.com/office/powerpoint/2010/main" val="1628565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Champagne Glasses">
            <a:extLst>
              <a:ext uri="{FF2B5EF4-FFF2-40B4-BE49-F238E27FC236}">
                <a16:creationId xmlns:a16="http://schemas.microsoft.com/office/drawing/2014/main" id="{CF4AC0D2-E47C-43A9-A3A9-B1A6F66666B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AD07C0E-8FDD-4A19-9185-BE9D4A364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HAPPY NEW YEAR!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C299EA7E-9886-4C95-8933-A8DCB9C86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49943" y="5275308"/>
            <a:ext cx="4500789" cy="400109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2CB175F-AA72-4660-9D95-7B491FD147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ángulo 2">
            <a:extLst>
              <a:ext uri="{FF2B5EF4-FFF2-40B4-BE49-F238E27FC236}">
                <a16:creationId xmlns:a16="http://schemas.microsoft.com/office/drawing/2014/main" id="{53312A4C-CF3A-4283-AC17-2598AF792A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1317" y="2345332"/>
            <a:ext cx="3538040" cy="10765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9785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Cinco De Mayo">
            <a:extLst>
              <a:ext uri="{FF2B5EF4-FFF2-40B4-BE49-F238E27FC236}">
                <a16:creationId xmlns:a16="http://schemas.microsoft.com/office/drawing/2014/main" id="{0F9D6D04-E59A-47C7-AE3B-D36726E1FDB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398804" cy="6480044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A132502-0463-4702-A6BF-B4F6EFFEB0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dirty="0">
                <a:latin typeface="Corbel"/>
              </a:rPr>
              <a:t>HAPPY CINCO </a:t>
            </a:r>
            <a:br>
              <a:rPr lang="en-US" dirty="0">
                <a:latin typeface="Corbel"/>
              </a:rPr>
            </a:br>
            <a:r>
              <a:rPr lang="en-US" cap="all" dirty="0">
                <a:latin typeface="Corbel"/>
              </a:rPr>
              <a:t>DE MAYO!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7A85F0-5436-4CA7-B57F-8890506A2C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b="1" cap="all" dirty="0">
                <a:latin typeface="Franklin Gothic Medium"/>
              </a:rPr>
              <a:t>TO MY FAVORITE AMIGO</a:t>
            </a:r>
            <a:endParaRPr lang="en-US" b="1" dirty="0">
              <a:latin typeface="Franklin Gothic Medium"/>
            </a:endParaRPr>
          </a:p>
        </p:txBody>
      </p:sp>
      <p:sp>
        <p:nvSpPr>
          <p:cNvPr id="6" name="Rectangle: Rounded Corners 7">
            <a:extLst>
              <a:ext uri="{FF2B5EF4-FFF2-40B4-BE49-F238E27FC236}">
                <a16:creationId xmlns:a16="http://schemas.microsoft.com/office/drawing/2014/main" id="{D446223D-88A5-4848-B397-A31AC5B461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35638" y="4112684"/>
            <a:ext cx="4764655" cy="707886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A72D6F-C7A3-4560-9114-2C7DC9DDC5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4189" y="-287048"/>
            <a:ext cx="2945641" cy="2728428"/>
          </a:xfrm>
          <a:prstGeom prst="rect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19EE6E-8872-44CD-BC33-466C27179D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chemeClr val="bg2">
                    <a:lumMod val="50000"/>
                  </a:schemeClr>
                </a:solidFill>
                <a:latin typeface="TH SarabunPSK"/>
                <a:cs typeface="Courier New"/>
              </a:rPr>
              <a:t>May your day be filled with good food and great people!</a:t>
            </a:r>
          </a:p>
        </p:txBody>
      </p:sp>
    </p:spTree>
    <p:extLst>
      <p:ext uri="{BB962C8B-B14F-4D97-AF65-F5344CB8AC3E}">
        <p14:creationId xmlns:p14="http://schemas.microsoft.com/office/powerpoint/2010/main" val="14790507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áfico 15" descr="Copo de nieve">
            <a:extLst>
              <a:ext uri="{FF2B5EF4-FFF2-40B4-BE49-F238E27FC236}">
                <a16:creationId xmlns:a16="http://schemas.microsoft.com/office/drawing/2014/main" id="{D2B528A4-4AC3-414B-937B-7F9C7C78A0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536667">
            <a:off x="3972597" y="2565624"/>
            <a:ext cx="2492364" cy="2492364"/>
          </a:xfrm>
          <a:prstGeom prst="rect">
            <a:avLst/>
          </a:prstGeom>
        </p:spPr>
      </p:pic>
      <p:pic>
        <p:nvPicPr>
          <p:cNvPr id="10" name="Gráfico 2" descr="Copo de nieve">
            <a:extLst>
              <a:ext uri="{FF2B5EF4-FFF2-40B4-BE49-F238E27FC236}">
                <a16:creationId xmlns:a16="http://schemas.microsoft.com/office/drawing/2014/main" id="{D10DF746-25E8-4C3B-BBB7-C62430020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19536667">
            <a:off x="-65239" y="1187166"/>
            <a:ext cx="1854925" cy="1854925"/>
          </a:xfrm>
          <a:prstGeom prst="rect">
            <a:avLst/>
          </a:prstGeom>
        </p:spPr>
      </p:pic>
      <p:pic>
        <p:nvPicPr>
          <p:cNvPr id="11" name="Gráfico 3" descr="Copo de nieve">
            <a:extLst>
              <a:ext uri="{FF2B5EF4-FFF2-40B4-BE49-F238E27FC236}">
                <a16:creationId xmlns:a16="http://schemas.microsoft.com/office/drawing/2014/main" id="{BE49EF24-4AF2-4593-A1A9-38F09C62EE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9536667">
            <a:off x="1920777" y="3477885"/>
            <a:ext cx="2374576" cy="2374576"/>
          </a:xfrm>
          <a:prstGeom prst="rect">
            <a:avLst/>
          </a:prstGeom>
        </p:spPr>
      </p:pic>
      <p:cxnSp>
        <p:nvCxnSpPr>
          <p:cNvPr id="12" name="Conector recto 8">
            <a:extLst>
              <a:ext uri="{FF2B5EF4-FFF2-40B4-BE49-F238E27FC236}">
                <a16:creationId xmlns:a16="http://schemas.microsoft.com/office/drawing/2014/main" id="{1C50FC72-5531-49AD-AA40-EDF30659A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3544710" y="5829157"/>
            <a:ext cx="1855965" cy="0"/>
          </a:xfrm>
          <a:prstGeom prst="line">
            <a:avLst/>
          </a:prstGeom>
          <a:ln w="1333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9">
            <a:extLst>
              <a:ext uri="{FF2B5EF4-FFF2-40B4-BE49-F238E27FC236}">
                <a16:creationId xmlns:a16="http://schemas.microsoft.com/office/drawing/2014/main" id="{C873DF1F-02B8-4F1D-95A0-9D0562BCA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2823404"/>
            <a:ext cx="986240" cy="0"/>
          </a:xfrm>
          <a:prstGeom prst="line">
            <a:avLst/>
          </a:prstGeom>
          <a:ln w="1333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Gráfico 14" descr="Copo de nieve">
            <a:extLst>
              <a:ext uri="{FF2B5EF4-FFF2-40B4-BE49-F238E27FC236}">
                <a16:creationId xmlns:a16="http://schemas.microsoft.com/office/drawing/2014/main" id="{16799E3A-727B-41A5-89B2-45CA5A7EEB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9536667">
            <a:off x="-949764" y="-884187"/>
            <a:ext cx="2374576" cy="2374576"/>
          </a:xfrm>
          <a:prstGeom prst="rect">
            <a:avLst/>
          </a:prstGeom>
        </p:spPr>
      </p:pic>
      <p:sp>
        <p:nvSpPr>
          <p:cNvPr id="15" name="Title 14">
            <a:extLst>
              <a:ext uri="{FF2B5EF4-FFF2-40B4-BE49-F238E27FC236}">
                <a16:creationId xmlns:a16="http://schemas.microsoft.com/office/drawing/2014/main" id="{CF97339D-F8BE-4C75-B6AC-49520310F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HAPPY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43297342-C4AC-4907-A3F2-8D4BAA1A65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HOLIDAYS </a:t>
            </a:r>
          </a:p>
        </p:txBody>
      </p:sp>
      <p:pic>
        <p:nvPicPr>
          <p:cNvPr id="7" name="Picture Placeholder 6" descr="Present">
            <a:extLst>
              <a:ext uri="{FF2B5EF4-FFF2-40B4-BE49-F238E27FC236}">
                <a16:creationId xmlns:a16="http://schemas.microsoft.com/office/drawing/2014/main" id="{E18E4425-6EA7-4D63-900B-04E5F1574CE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  <p:pic>
        <p:nvPicPr>
          <p:cNvPr id="19" name="Picture Placeholder 18" descr="Small dog present">
            <a:extLst>
              <a:ext uri="{FF2B5EF4-FFF2-40B4-BE49-F238E27FC236}">
                <a16:creationId xmlns:a16="http://schemas.microsoft.com/office/drawing/2014/main" id="{02DE1186-8453-4D11-B7F2-6983C228C07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367111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 descr="Happy holidays">
            <a:extLst>
              <a:ext uri="{FF2B5EF4-FFF2-40B4-BE49-F238E27FC236}">
                <a16:creationId xmlns:a16="http://schemas.microsoft.com/office/drawing/2014/main" id="{A88D9CDC-8B8A-496C-9D62-0851B847ACF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760000" cy="6891067"/>
          </a:xfrm>
        </p:spPr>
      </p:pic>
      <p:sp>
        <p:nvSpPr>
          <p:cNvPr id="7" name="Rectángulo 2">
            <a:extLst>
              <a:ext uri="{FF2B5EF4-FFF2-40B4-BE49-F238E27FC236}">
                <a16:creationId xmlns:a16="http://schemas.microsoft.com/office/drawing/2014/main" id="{C0930A29-8D4A-46CB-8F52-5C8FE8F38B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97" y="4464480"/>
            <a:ext cx="2815868" cy="682465"/>
          </a:xfrm>
          <a:prstGeom prst="rect">
            <a:avLst/>
          </a:prstGeom>
          <a:solidFill>
            <a:schemeClr val="bg2">
              <a:lumMod val="90000"/>
              <a:alpha val="9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Conector recto 4">
            <a:extLst>
              <a:ext uri="{FF2B5EF4-FFF2-40B4-BE49-F238E27FC236}">
                <a16:creationId xmlns:a16="http://schemas.microsoft.com/office/drawing/2014/main" id="{AE65161D-6BE6-4759-B85E-00EA157CE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-16219" y="457638"/>
            <a:ext cx="4759243" cy="0"/>
          </a:xfrm>
          <a:prstGeom prst="line">
            <a:avLst/>
          </a:prstGeom>
          <a:ln w="3810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5">
            <a:extLst>
              <a:ext uri="{FF2B5EF4-FFF2-40B4-BE49-F238E27FC236}">
                <a16:creationId xmlns:a16="http://schemas.microsoft.com/office/drawing/2014/main" id="{1FAD1A12-A8C3-4F30-9F68-C24E4791B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 flipV="1">
            <a:off x="4779968" y="264334"/>
            <a:ext cx="0" cy="6188132"/>
          </a:xfrm>
          <a:prstGeom prst="line">
            <a:avLst/>
          </a:prstGeom>
          <a:ln w="3810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Gráfico 6" descr="Copo de nieve">
            <a:extLst>
              <a:ext uri="{FF2B5EF4-FFF2-40B4-BE49-F238E27FC236}">
                <a16:creationId xmlns:a16="http://schemas.microsoft.com/office/drawing/2014/main" id="{0DA6C11F-BB38-4CE1-B7FB-60306F0449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536667">
            <a:off x="2330485" y="4105754"/>
            <a:ext cx="844456" cy="844456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819DE2F6-0D12-41A4-9DED-B92B07F27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cap="all" spc="300" dirty="0">
                <a:latin typeface="Verdana Pro Cond Light" panose="020B0604020202020204" pitchFamily="34" charset="0"/>
              </a:rPr>
              <a:t>HAPPY HOLIDAYS!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FAAEB579-37B2-41B0-A1F8-DAF5578DE03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You are very important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E4C716C-A53B-41DD-A818-0D8BAF7D532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We wish you all the happiness in the world</a:t>
            </a:r>
          </a:p>
        </p:txBody>
      </p:sp>
    </p:spTree>
    <p:extLst>
      <p:ext uri="{BB962C8B-B14F-4D97-AF65-F5344CB8AC3E}">
        <p14:creationId xmlns:p14="http://schemas.microsoft.com/office/powerpoint/2010/main" val="2371903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019CB-B72F-4F94-AED8-15260D4C91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Follow these instructions to update content and save images: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E1E272-23E3-41A8-BABE-5B1E23C72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28600" indent="-228600">
              <a:buFont typeface="+mj-lt"/>
              <a:buAutoNum type="arabicPeriod"/>
            </a:pPr>
            <a:r>
              <a:rPr lang="en-US" dirty="0"/>
              <a:t>Select the text you want to replace and type your new text.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Choose </a:t>
            </a:r>
            <a:r>
              <a:rPr lang="en-US" b="1" dirty="0"/>
              <a:t>File</a:t>
            </a:r>
            <a:r>
              <a:rPr lang="en-US" dirty="0"/>
              <a:t> &gt; </a:t>
            </a:r>
            <a:r>
              <a:rPr lang="en-US" b="1" dirty="0"/>
              <a:t>Save as </a:t>
            </a:r>
            <a:r>
              <a:rPr lang="en-US" dirty="0"/>
              <a:t>and choose an appropriate image format from the File Type list. 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Click </a:t>
            </a:r>
            <a:r>
              <a:rPr lang="en-US" b="1" dirty="0"/>
              <a:t>Save</a:t>
            </a:r>
            <a:r>
              <a:rPr lang="en-US" dirty="0"/>
              <a:t>.</a:t>
            </a:r>
          </a:p>
          <a:p>
            <a:pPr marL="228600" indent="-228600">
              <a:buFont typeface="+mj-lt"/>
              <a:buAutoNum type="arabicPeriod"/>
            </a:pPr>
            <a:r>
              <a:rPr lang="en-US" dirty="0"/>
              <a:t>Choose </a:t>
            </a:r>
            <a:r>
              <a:rPr lang="en-US" b="1" dirty="0"/>
              <a:t>Just This One </a:t>
            </a:r>
            <a:r>
              <a:rPr lang="en-US" dirty="0"/>
              <a:t>to save only the current slide as an image file.</a:t>
            </a:r>
            <a:br>
              <a:rPr lang="en-US" dirty="0"/>
            </a:br>
            <a:br>
              <a:rPr lang="en-US" dirty="0"/>
            </a:br>
            <a:r>
              <a:rPr lang="en-US" b="1"/>
              <a:t>OR</a:t>
            </a:r>
            <a:br>
              <a:rPr lang="en-US"/>
            </a:br>
            <a:br>
              <a:rPr lang="en-US"/>
            </a:br>
            <a:r>
              <a:rPr lang="en-US"/>
              <a:t>Choose </a:t>
            </a:r>
            <a:r>
              <a:rPr lang="en-US" b="1"/>
              <a:t>All Slides </a:t>
            </a:r>
            <a:r>
              <a:rPr lang="en-US"/>
              <a:t>to save each slide in the deck as a separate image file.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287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626577.potx" id="{78C67B4C-70F7-4A94-9DCA-AA75DED4A3B5}" vid="{40BAFA6E-6365-460F-B0F6-220C222619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190</Words>
  <Application>Microsoft Office PowerPoint</Application>
  <PresentationFormat>Custom</PresentationFormat>
  <Paragraphs>47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32" baseType="lpstr">
      <vt:lpstr>PMingLiU-ExtB</vt:lpstr>
      <vt:lpstr>Arial</vt:lpstr>
      <vt:lpstr>Arial Black</vt:lpstr>
      <vt:lpstr>Calibri</vt:lpstr>
      <vt:lpstr>Calibri Light</vt:lpstr>
      <vt:lpstr>Candara</vt:lpstr>
      <vt:lpstr>Corbel</vt:lpstr>
      <vt:lpstr>Corbel </vt:lpstr>
      <vt:lpstr>Dubai</vt:lpstr>
      <vt:lpstr>Franklin Gothic Medium</vt:lpstr>
      <vt:lpstr>Lucida Sans Unicode</vt:lpstr>
      <vt:lpstr>Open Sans</vt:lpstr>
      <vt:lpstr>Segoe UI</vt:lpstr>
      <vt:lpstr>TH SarabunPSK</vt:lpstr>
      <vt:lpstr>Verdana Pro Cond Light</vt:lpstr>
      <vt:lpstr>YACgEQNAr7w 0</vt:lpstr>
      <vt:lpstr>YACgEQY10lw 0</vt:lpstr>
      <vt:lpstr>YACgESm-6i0 0</vt:lpstr>
      <vt:lpstr>YACgEYmuCJE 0</vt:lpstr>
      <vt:lpstr>YACgEZulLoA 0</vt:lpstr>
      <vt:lpstr>Office Theme</vt:lpstr>
      <vt:lpstr>YOU ARE INVITED TO...</vt:lpstr>
      <vt:lpstr>YOU ARE INVITED</vt:lpstr>
      <vt:lpstr>A Retirement Celebration May 22 | 8 PM | Shutter Club NY</vt:lpstr>
      <vt:lpstr>IT'S TIME TO  BARBECUE!</vt:lpstr>
      <vt:lpstr>Happy Mother's Day, Mom!</vt:lpstr>
      <vt:lpstr>Best Dad Ever</vt:lpstr>
      <vt:lpstr>HAPPY NEW YEAR!</vt:lpstr>
      <vt:lpstr>HAPPY CINCO  DE MAYO!</vt:lpstr>
      <vt:lpstr>HAPPY </vt:lpstr>
      <vt:lpstr>HAPPY HOLIDAYS!</vt:lpstr>
      <vt:lpstr>Follow these instructions to update content and save images: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2019-07-11T00:53:35Z</dcterms:created>
  <dcterms:modified xsi:type="dcterms:W3CDTF">2019-07-11T00:53:43Z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