
<file path=[Content_Types].xml><?xml version="1.0" encoding="utf-8"?>
<Types xmlns="http://schemas.openxmlformats.org/package/2006/content-types">
  <Default Extension="xml" ContentType="application/vnd.openxmlformats-officedocument.extended-properties+xml"/>
  <Default Extension="rels" ContentType="application/vnd.openxmlformats-package.relationships+xml"/>
  <Default Extension="jpeg" ContentType="image/jpeg"/>
  <Default Extension="svg" ContentType="image/svg+xml"/>
  <Default Extension="png" ContentType="image/png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notesMasters/notesMaster11.xml" ContentType="application/vnd.openxmlformats-officedocument.presentationml.notesMaster+xml"/>
  <Override PartName="/ppt/theme/theme21.xml" ContentType="application/vnd.openxmlformats-officedocument.theme+xml"/>
  <Override PartName="/ppt/slideLayouts/slideLayout61.xml" ContentType="application/vnd.openxmlformats-officedocument.presentationml.slideLayout+xml"/>
  <Override PartName="/ppt/slideMasters/slideMaster11.xml" ContentType="application/vnd.openxmlformats-officedocument.presentationml.slideMaster+xml"/>
  <Override PartName="/ppt/slideLayouts/slideLayout8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theme/theme12.xml" ContentType="application/vnd.openxmlformats-officedocument.theme+xml"/>
  <Override PartName="/ppt/slideLayouts/slideLayout10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913.xml" ContentType="application/vnd.openxmlformats-officedocument.presentationml.slideLayout+xml"/>
  <Override PartName="/ppt/slideLayouts/slideLayout1414.xml" ContentType="application/vnd.openxmlformats-officedocument.presentationml.slideLayout+xml"/>
  <Override PartName="/ppt/slides/slide122.xml" ContentType="application/vnd.openxmlformats-officedocument.presentationml.slide+xml"/>
  <Override PartName="/ppt/notesSlides/notesSlide1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customXml/item2.xml" ContentType="application/xml"/>
  <Override PartName="/customXml/itemProps21.xml" ContentType="application/vnd.openxmlformats-officedocument.customXmlProperties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115.xml" ContentType="application/vnd.openxmlformats-officedocument.presentationml.slide+xml"/>
  <Override PartName="/ppt/notesSlides/notesSlide115.xml" ContentType="application/vnd.openxmlformats-officedocument.presentationml.notesSlide+xml"/>
  <Override PartName="/ppt/viewProps.xml" ContentType="application/vnd.openxmlformats-officedocument.presentationml.viewProps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presProps.xml" ContentType="application/vnd.openxmlformats-officedocument.presentationml.presProps+xml"/>
  <Override PartName="/customXml/item12.xml" ContentType="application/xml"/>
  <Override PartName="/customXml/itemProps12.xml" ContentType="application/vnd.openxmlformats-officedocument.customXmlProperties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108.xml" ContentType="application/vnd.openxmlformats-officedocument.presentationml.slide+xml"/>
  <Override PartName="/ppt/notesSlides/notesSlide10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handoutMasters/handoutMaster11.xml" ContentType="application/vnd.openxmlformats-officedocument.presentationml.handoutMaster+xml"/>
  <Override PartName="/ppt/theme/theme33.xml" ContentType="application/vnd.openxmlformats-officedocument.theme+xml"/>
  <Override PartName="/ppt/slides/slide910.xml" ContentType="application/vnd.openxmlformats-officedocument.presentationml.slide+xml"/>
  <Override PartName="/ppt/notesSlides/notesSlide910.xml" ContentType="application/vnd.openxmlformats-officedocument.presentationml.notesSlide+xml"/>
  <Override PartName="/ppt/tableStyles.xml" ContentType="application/vnd.openxmlformats-officedocument.presentationml.tableStyles+xml"/>
  <Override PartName="/ppt/slides/slide311.xml" ContentType="application/vnd.openxmlformats-officedocument.presentationml.slide+xml"/>
  <Override PartName="/ppt/notesSlides/notesSlide311.xml" ContentType="application/vnd.openxmlformats-officedocument.presentationml.notesSlide+xml"/>
  <Override PartName="/ppt/slides/slide812.xml" ContentType="application/vnd.openxmlformats-officedocument.presentationml.slide+xml"/>
  <Override PartName="/ppt/notesSlides/notesSlide812.xml" ContentType="application/vnd.openxmlformats-officedocument.presentationml.notesSlide+xml"/>
  <Override PartName="/customXml/item33.xml" ContentType="application/xml"/>
  <Override PartName="/customXml/itemProps33.xml" ContentType="application/vnd.openxmlformats-officedocument.customXmlProperties+xml"/>
  <Override PartName="/docProps/custom.xml" ContentType="application/vnd.openxmlformats-officedocument.custom-properties+xml"/>
</Types>
</file>

<file path=_rels/.rels>&#65279;<?xml version="1.0" encoding="utf-8"?><Relationships xmlns="http://schemas.openxmlformats.org/package/2006/relationships"><Relationship Type="http://schemas.openxmlformats.org/officeDocument/2006/relationships/extended-properties" Target="/docProps/app.xml" Id="rId3" /><Relationship Type="http://schemas.openxmlformats.org/package/2006/relationships/metadata/core-properties" Target="/docProps/core.xml" Id="rId2" /><Relationship Type="http://schemas.openxmlformats.org/officeDocument/2006/relationships/officeDocument" Target="/ppt/presentation.xml" Id="rId1" /><Relationship Type="http://schemas.openxmlformats.org/officeDocument/2006/relationships/custom-properties" Target="/docProps/custom.xml" Id="rId4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4" r:id="rId1"/>
  </p:sldMasterIdLst>
  <p:notesMasterIdLst>
    <p:notesMasterId r:id="rId14"/>
  </p:notesMasterIdLst>
  <p:handoutMasterIdLst>
    <p:handoutMasterId r:id="rId15"/>
  </p:handoutMasterIdLst>
  <p:sldIdLst>
    <p:sldId id="302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3" r:id="rId11"/>
    <p:sldId id="304" r:id="rId12"/>
    <p:sldId id="293" r:id="rId13"/>
  </p:sldIdLst>
  <p:sldSz cx="5400675" cy="6480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15" autoAdjust="0"/>
    <p:restoredTop sz="94665" autoAdjust="0"/>
  </p:normalViewPr>
  <p:slideViewPr>
    <p:cSldViewPr snapToGrid="0">
      <p:cViewPr>
        <p:scale>
          <a:sx n="100" d="100"/>
          <a:sy n="100" d="100"/>
        </p:scale>
        <p:origin x="2434" y="-379"/>
      </p:cViewPr>
      <p:guideLst/>
    </p:cSldViewPr>
  </p:slideViewPr>
  <p:outlineViewPr>
    <p:cViewPr>
      <p:scale>
        <a:sx n="33" d="100"/>
        <a:sy n="33" d="100"/>
      </p:scale>
      <p:origin x="0" y="-653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6"/>
    </p:cViewPr>
  </p:sorterViewPr>
  <p:notesViewPr>
    <p:cSldViewPr snapToGrid="0">
      <p:cViewPr varScale="1">
        <p:scale>
          <a:sx n="60" d="100"/>
          <a:sy n="60" d="100"/>
        </p:scale>
        <p:origin x="3187" y="43"/>
      </p:cViewPr>
      <p:guideLst/>
    </p:cSldViewPr>
  </p:notes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/ppt/slides/slide71.xml" Id="rId8" /><Relationship Type="http://schemas.openxmlformats.org/officeDocument/2006/relationships/slide" Target="/ppt/slides/slide122.xml" Id="rId13" /><Relationship Type="http://schemas.openxmlformats.org/officeDocument/2006/relationships/theme" Target="/ppt/theme/theme12.xml" Id="rId18" /><Relationship Type="http://schemas.openxmlformats.org/officeDocument/2006/relationships/slide" Target="/ppt/slides/slide23.xml" Id="rId3" /><Relationship Type="http://schemas.openxmlformats.org/officeDocument/2006/relationships/customXml" Target="/customXml/item2.xml" Id="rId21" /><Relationship Type="http://schemas.openxmlformats.org/officeDocument/2006/relationships/slide" Target="/ppt/slides/slide64.xml" Id="rId7" /><Relationship Type="http://schemas.openxmlformats.org/officeDocument/2006/relationships/slide" Target="/ppt/slides/slide115.xml" Id="rId12" /><Relationship Type="http://schemas.openxmlformats.org/officeDocument/2006/relationships/viewProps" Target="/ppt/viewProps.xml" Id="rId17" /><Relationship Type="http://schemas.openxmlformats.org/officeDocument/2006/relationships/slide" Target="/ppt/slides/slide16.xml" Id="rId2" /><Relationship Type="http://schemas.openxmlformats.org/officeDocument/2006/relationships/presProps" Target="/ppt/presProps.xml" Id="rId16" /><Relationship Type="http://schemas.openxmlformats.org/officeDocument/2006/relationships/customXml" Target="/customXml/item12.xml" Id="rId20" /><Relationship Type="http://schemas.openxmlformats.org/officeDocument/2006/relationships/slideMaster" Target="/ppt/slideMasters/slideMaster11.xml" Id="rId1" /><Relationship Type="http://schemas.openxmlformats.org/officeDocument/2006/relationships/slide" Target="/ppt/slides/slide57.xml" Id="rId6" /><Relationship Type="http://schemas.openxmlformats.org/officeDocument/2006/relationships/slide" Target="/ppt/slides/slide108.xml" Id="rId11" /><Relationship Type="http://schemas.openxmlformats.org/officeDocument/2006/relationships/slide" Target="/ppt/slides/slide49.xml" Id="rId5" /><Relationship Type="http://schemas.openxmlformats.org/officeDocument/2006/relationships/handoutMaster" Target="/ppt/handoutMasters/handoutMaster11.xml" Id="rId15" /><Relationship Type="http://schemas.openxmlformats.org/officeDocument/2006/relationships/slide" Target="/ppt/slides/slide910.xml" Id="rId10" /><Relationship Type="http://schemas.openxmlformats.org/officeDocument/2006/relationships/tableStyles" Target="/ppt/tableStyles.xml" Id="rId19" /><Relationship Type="http://schemas.openxmlformats.org/officeDocument/2006/relationships/slide" Target="/ppt/slides/slide311.xml" Id="rId4" /><Relationship Type="http://schemas.openxmlformats.org/officeDocument/2006/relationships/slide" Target="/ppt/slides/slide812.xml" Id="rId9" /><Relationship Type="http://schemas.openxmlformats.org/officeDocument/2006/relationships/notesMaster" Target="/ppt/notesMasters/notesMaster11.xml" Id="rId14" /><Relationship Type="http://schemas.openxmlformats.org/officeDocument/2006/relationships/customXml" Target="/customXml/item33.xml" Id="rId22" /></Relationships>
</file>

<file path=ppt/handoutMasters/_rels/handoutMaster11.xml.rels>&#65279;<?xml version="1.0" encoding="utf-8"?><Relationships xmlns="http://schemas.openxmlformats.org/package/2006/relationships"><Relationship Type="http://schemas.openxmlformats.org/officeDocument/2006/relationships/theme" Target="/ppt/theme/theme33.xml" Id="rId1" /></Relationships>
</file>

<file path=ppt/handoutMasters/handoutMaster1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A4BA167-2315-43F7-8432-BFCABF84766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97AAA3-6847-48F8-82F9-CA0F65EE57C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715BD7-4342-44D5-9CD2-76B33A7B585D}" type="datetimeFigureOut">
              <a:rPr lang="en-US" smtClean="0"/>
              <a:t>7/10/2019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547E7D-11B8-4860-B90F-42E094ABDB8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48DC78-D732-4948-98D1-34A8BA680BE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D4A138-E14C-4F7E-96C6-AC67CB2B19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015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1.xml.rels>&#65279;<?xml version="1.0" encoding="utf-8"?><Relationships xmlns="http://schemas.openxmlformats.org/package/2006/relationships"><Relationship Type="http://schemas.openxmlformats.org/officeDocument/2006/relationships/theme" Target="/ppt/theme/theme21.xml" Id="rId1" /></Relationships>
</file>

<file path=ppt/notesMasters/notesMaster1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7AD30-5588-452B-80AE-7675E130DF9A}" type="datetimeFigureOut">
              <a:rPr lang="en-US" smtClean="0"/>
              <a:t>7/10/2019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143000"/>
            <a:ext cx="2571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B750A-5477-4C23-AA3C-A7D5C60C029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896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Id2" /><Relationship Type="http://schemas.openxmlformats.org/officeDocument/2006/relationships/notesMaster" Target="/ppt/notesMasters/notesMaster11.xml" Id="rId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Id2" /><Relationship Type="http://schemas.openxmlformats.org/officeDocument/2006/relationships/notesMaster" Target="/ppt/notesMasters/notesMaster11.xml" Id="rId1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Id2" /><Relationship Type="http://schemas.openxmlformats.org/officeDocument/2006/relationships/notesMaster" Target="/ppt/notesMasters/notesMaster11.xml" Id="rId1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Id2" /><Relationship Type="http://schemas.openxmlformats.org/officeDocument/2006/relationships/notesMaster" Target="/ppt/notesMasters/notesMaster11.xml" Id="rId1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Id2" /><Relationship Type="http://schemas.openxmlformats.org/officeDocument/2006/relationships/notesMaster" Target="/ppt/notesMasters/notesMaster11.xml" Id="rId1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Id2" /><Relationship Type="http://schemas.openxmlformats.org/officeDocument/2006/relationships/notesMaster" Target="/ppt/notesMasters/notesMaster11.xml" Id="rId1" /></Relationships>
</file>

<file path=ppt/notesSlides/_rels/notesSlide108.xml.rels>&#65279;<?xml version="1.0" encoding="utf-8"?><Relationships xmlns="http://schemas.openxmlformats.org/package/2006/relationships"><Relationship Type="http://schemas.openxmlformats.org/officeDocument/2006/relationships/slide" Target="/ppt/slides/slide108.xml" Id="rId2" /><Relationship Type="http://schemas.openxmlformats.org/officeDocument/2006/relationships/notesMaster" Target="/ppt/notesMasters/notesMaster11.xml" Id="rId1" /></Relationships>
</file>

<file path=ppt/notesSlides/_rels/notesSlide115.xml.rels>&#65279;<?xml version="1.0" encoding="utf-8"?><Relationships xmlns="http://schemas.openxmlformats.org/package/2006/relationships"><Relationship Type="http://schemas.openxmlformats.org/officeDocument/2006/relationships/slide" Target="/ppt/slides/slide115.xml" Id="rId2" /><Relationship Type="http://schemas.openxmlformats.org/officeDocument/2006/relationships/notesMaster" Target="/ppt/notesMasters/notesMaster11.xml" Id="rId1" /></Relationships>
</file>

<file path=ppt/notesSlides/_rels/notesSlide122.xml.rels>&#65279;<?xml version="1.0" encoding="utf-8"?><Relationships xmlns="http://schemas.openxmlformats.org/package/2006/relationships"><Relationship Type="http://schemas.openxmlformats.org/officeDocument/2006/relationships/slide" Target="/ppt/slides/slide122.xml" Id="rId2" /><Relationship Type="http://schemas.openxmlformats.org/officeDocument/2006/relationships/notesMaster" Target="/ppt/notesMasters/notesMaster11.xml" Id="rId1" /></Relationships>
</file>

<file path=ppt/notesSlides/_rels/notesSlide311.xml.rels>&#65279;<?xml version="1.0" encoding="utf-8"?><Relationships xmlns="http://schemas.openxmlformats.org/package/2006/relationships"><Relationship Type="http://schemas.openxmlformats.org/officeDocument/2006/relationships/slide" Target="/ppt/slides/slide311.xml" Id="rId2" /><Relationship Type="http://schemas.openxmlformats.org/officeDocument/2006/relationships/notesMaster" Target="/ppt/notesMasters/notesMaster11.xml" Id="rId1" /></Relationships>
</file>

<file path=ppt/notesSlides/_rels/notesSlide812.xml.rels>&#65279;<?xml version="1.0" encoding="utf-8"?><Relationships xmlns="http://schemas.openxmlformats.org/package/2006/relationships"><Relationship Type="http://schemas.openxmlformats.org/officeDocument/2006/relationships/slide" Target="/ppt/slides/slide812.xml" Id="rId2" /><Relationship Type="http://schemas.openxmlformats.org/officeDocument/2006/relationships/notesMaster" Target="/ppt/notesMasters/notesMaster11.xml" Id="rId1" /></Relationships>
</file>

<file path=ppt/notesSlides/_rels/notesSlide910.xml.rels>&#65279;<?xml version="1.0" encoding="utf-8"?><Relationships xmlns="http://schemas.openxmlformats.org/package/2006/relationships"><Relationship Type="http://schemas.openxmlformats.org/officeDocument/2006/relationships/slide" Target="/ppt/slides/slide910.xml" Id="rId2" /><Relationship Type="http://schemas.openxmlformats.org/officeDocument/2006/relationships/notesMaster" Target="/ppt/notesMasters/notesMaster11.xml" Id="rId1" /></Relationship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7551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46329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66768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54304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54977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586201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787358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668526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317846"/>
      </p:ext>
    </p:extLst>
  </p:cSld>
  <p:clrMapOvr>
    <a:masterClrMapping/>
  </p:clrMapOvr>
</p:notes>
</file>

<file path=ppt/notesSlides/notesSlide3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947010"/>
      </p:ext>
    </p:extLst>
  </p:cSld>
  <p:clrMapOvr>
    <a:masterClrMapping/>
  </p:clrMapOvr>
</p:notes>
</file>

<file path=ppt/notesSlides/notesSlide8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522330"/>
      </p:ext>
    </p:extLst>
  </p:cSld>
  <p:clrMapOvr>
    <a:masterClrMapping/>
  </p:clrMapOvr>
</p:notes>
</file>

<file path=ppt/notesSlides/notesSlide9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0B750A-5477-4C23-AA3C-A7D5C60C029B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96185"/>
      </p:ext>
    </p:extLst>
  </p:cSld>
  <p:clrMapOvr>
    <a:masterClrMapping/>
  </p:clrMapOvr>
</p:note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2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3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6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7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8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2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3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4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5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9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0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4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10CA874-161C-4824-9FDA-7487B53DF30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-1588"/>
            <a:ext cx="3417888" cy="6481763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5D7E44A9-BEC9-495E-BC5F-247503B43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49376" y="2201202"/>
            <a:ext cx="3635097" cy="646331"/>
          </a:xfrm>
        </p:spPr>
        <p:txBody>
          <a:bodyPr>
            <a:noAutofit/>
          </a:bodyPr>
          <a:lstStyle>
            <a:lvl1pPr algn="r"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 </a:t>
            </a:r>
            <a:r>
              <a:rPr lang="en-US" dirty="0" err="1"/>
              <a:t>TITLE</a:t>
            </a:r>
            <a:endParaRPr lang="en-US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DD10C50-60D1-40FD-9F96-B213D8D7B36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17887" y="1441450"/>
            <a:ext cx="1766587" cy="760413"/>
          </a:xfrm>
        </p:spPr>
        <p:txBody>
          <a:bodyPr>
            <a:noAutofit/>
          </a:bodyPr>
          <a:lstStyle>
            <a:lvl1pPr marL="0" indent="0" algn="r">
              <a:buNone/>
              <a:defRPr sz="3600" i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70022" indent="0">
              <a:buNone/>
              <a:defRPr sz="3600" i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40045" indent="0">
              <a:buNone/>
              <a:defRPr sz="3600" i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810067" indent="0">
              <a:buNone/>
              <a:defRPr sz="3600" i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080089" indent="0">
              <a:buNone/>
              <a:defRPr sz="3600" i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949067F-C2C9-4968-AD14-F86628148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02325" y="4511675"/>
            <a:ext cx="1849138" cy="1719263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l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l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l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l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9772842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0517C72D-898B-4D29-99D6-92B98E10769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4906963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29" name="Title 28">
            <a:extLst>
              <a:ext uri="{FF2B5EF4-FFF2-40B4-BE49-F238E27FC236}">
                <a16:creationId xmlns:a16="http://schemas.microsoft.com/office/drawing/2014/main" id="{B40760EA-A590-4277-A7B7-996ACC81DB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4881" y="5178977"/>
            <a:ext cx="3655361" cy="584775"/>
          </a:xfrm>
        </p:spPr>
        <p:txBody>
          <a:bodyPr>
            <a:noAutofit/>
          </a:bodyPr>
          <a:lstStyle>
            <a:lvl1pPr algn="r">
              <a:defRPr sz="3200"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8FD1EE22-0507-4682-AFCD-61C9319081F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7917" y="4663922"/>
            <a:ext cx="3793796" cy="592688"/>
          </a:xfrm>
        </p:spPr>
        <p:txBody>
          <a:bodyPr anchor="ctr">
            <a:noAutofit/>
          </a:bodyPr>
          <a:lstStyle>
            <a:lvl1pPr marL="0" indent="0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5282625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B537EBCE-D85C-4C46-A8E2-FAAB9C3269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78857" y="1838285"/>
            <a:ext cx="4021818" cy="464189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40" name="Title 39">
            <a:extLst>
              <a:ext uri="{FF2B5EF4-FFF2-40B4-BE49-F238E27FC236}">
                <a16:creationId xmlns:a16="http://schemas.microsoft.com/office/drawing/2014/main" id="{7FEB6CC5-8498-4F33-93C6-07227B0B31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4832" y="345011"/>
            <a:ext cx="4891011" cy="815452"/>
          </a:xfrm>
        </p:spPr>
        <p:txBody>
          <a:bodyPr>
            <a:noAutofit/>
          </a:bodyPr>
          <a:lstStyle>
            <a:lvl1pPr>
              <a:defRPr sz="4000"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9A06DB8C-6732-444D-856C-D019FB2764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5587" y="1082825"/>
            <a:ext cx="4889500" cy="663575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algn="l"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algn="l"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algn="l"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algn="l"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07632623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icture Placeholder 74">
            <a:extLst>
              <a:ext uri="{FF2B5EF4-FFF2-40B4-BE49-F238E27FC236}">
                <a16:creationId xmlns:a16="http://schemas.microsoft.com/office/drawing/2014/main" id="{B1875A8A-509C-4AEE-982F-654604ED20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76" name="Title 75">
            <a:extLst>
              <a:ext uri="{FF2B5EF4-FFF2-40B4-BE49-F238E27FC236}">
                <a16:creationId xmlns:a16="http://schemas.microsoft.com/office/drawing/2014/main" id="{BB91399A-23CC-4D8B-B33B-ABC08BF8A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4078" y="1955563"/>
            <a:ext cx="4012518" cy="2308325"/>
          </a:xfrm>
        </p:spPr>
        <p:txBody>
          <a:bodyPr>
            <a:normAutofit/>
          </a:bodyPr>
          <a:lstStyle>
            <a:lvl1pPr algn="ctr">
              <a:defRPr sz="2400" b="1">
                <a:latin typeface="Helvetica Neue"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893452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icture Placeholder 82">
            <a:extLst>
              <a:ext uri="{FF2B5EF4-FFF2-40B4-BE49-F238E27FC236}">
                <a16:creationId xmlns:a16="http://schemas.microsoft.com/office/drawing/2014/main" id="{8837785F-501D-4E09-9EB7-AC75FC2C500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400526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84" name="Title 83">
            <a:extLst>
              <a:ext uri="{FF2B5EF4-FFF2-40B4-BE49-F238E27FC236}">
                <a16:creationId xmlns:a16="http://schemas.microsoft.com/office/drawing/2014/main" id="{B5B5B1FC-B15A-4819-942F-B30BBD680B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1297" y="4005263"/>
            <a:ext cx="4658082" cy="1839520"/>
          </a:xfrm>
        </p:spPr>
        <p:txBody>
          <a:bodyPr>
            <a:normAutofit/>
          </a:bodyPr>
          <a:lstStyle>
            <a:lvl1pPr algn="ctr">
              <a:defRPr sz="2800">
                <a:latin typeface="Bell MT" panose="02020503060305020303" pitchFamily="18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D75E954F-31E1-40C5-9B28-E83635D4764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57188" y="6035785"/>
            <a:ext cx="4732337" cy="307865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70022" indent="0">
              <a:buNone/>
              <a:defRPr sz="1400"/>
            </a:lvl2pPr>
            <a:lvl3pPr marL="540045" indent="0">
              <a:buNone/>
              <a:defRPr sz="1400"/>
            </a:lvl3pPr>
            <a:lvl4pPr marL="810067" indent="0">
              <a:buNone/>
              <a:defRPr sz="1400"/>
            </a:lvl4pPr>
            <a:lvl5pPr marL="1080089" indent="0">
              <a:buNone/>
              <a:defRPr sz="1400"/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2693723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icture Placeholder 90">
            <a:extLst>
              <a:ext uri="{FF2B5EF4-FFF2-40B4-BE49-F238E27FC236}">
                <a16:creationId xmlns:a16="http://schemas.microsoft.com/office/drawing/2014/main" id="{82FBA664-FADC-4DF8-B27C-AFFC709A3AC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92" name="Title 91">
            <a:extLst>
              <a:ext uri="{FF2B5EF4-FFF2-40B4-BE49-F238E27FC236}">
                <a16:creationId xmlns:a16="http://schemas.microsoft.com/office/drawing/2014/main" id="{2F6B79F7-5A9B-4445-B243-ABD3C17E3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3189" y="1292939"/>
            <a:ext cx="3894294" cy="3894294"/>
          </a:xfrm>
        </p:spPr>
        <p:txBody>
          <a:bodyPr>
            <a:normAutofit/>
          </a:bodyPr>
          <a:lstStyle>
            <a:lvl1pPr algn="ctr">
              <a:defRPr sz="3600" b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416648785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icture Placeholder 117">
            <a:extLst>
              <a:ext uri="{FF2B5EF4-FFF2-40B4-BE49-F238E27FC236}">
                <a16:creationId xmlns:a16="http://schemas.microsoft.com/office/drawing/2014/main" id="{1B5B9423-A789-4C8F-8A2C-8A8972D5ACE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119" name="Title 118">
            <a:extLst>
              <a:ext uri="{FF2B5EF4-FFF2-40B4-BE49-F238E27FC236}">
                <a16:creationId xmlns:a16="http://schemas.microsoft.com/office/drawing/2014/main" id="{BA898CC3-DF27-4A46-BE06-526999D009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145" y="345011"/>
            <a:ext cx="4543219" cy="728415"/>
          </a:xfrm>
        </p:spPr>
        <p:txBody>
          <a:bodyPr>
            <a:noAutofit/>
          </a:bodyPr>
          <a:lstStyle>
            <a:lvl1pPr algn="l">
              <a:defRPr sz="60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21" name="Text Placeholder 120">
            <a:extLst>
              <a:ext uri="{FF2B5EF4-FFF2-40B4-BE49-F238E27FC236}">
                <a16:creationId xmlns:a16="http://schemas.microsoft.com/office/drawing/2014/main" id="{A932A433-DA38-4928-8791-08038CFB5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6145" y="1073150"/>
            <a:ext cx="4604805" cy="646113"/>
          </a:xfrm>
        </p:spPr>
        <p:txBody>
          <a:bodyPr>
            <a:noAutofit/>
          </a:bodyPr>
          <a:lstStyle>
            <a:lvl1pPr marL="0" indent="0" algn="l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1pPr>
            <a:lvl2pPr marL="270022" indent="0" algn="l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2pPr>
            <a:lvl3pPr marL="540045" indent="0" algn="l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3pPr>
            <a:lvl4pPr marL="810067" indent="0" algn="l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4pPr>
            <a:lvl5pPr marL="1080089" indent="0" algn="l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415297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D581-D36A-4C53-8EF0-F5F823AD6008}" type="datetimeFigureOut">
              <a:rPr lang="en-US" noProof="0" smtClean="0"/>
              <a:t>7/10/2019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3616928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D581-D36A-4C53-8EF0-F5F823AD6008}" type="datetimeFigureOut">
              <a:rPr lang="en-US" noProof="0" smtClean="0"/>
              <a:t>7/10/2019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47188602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49">
            <a:extLst>
              <a:ext uri="{FF2B5EF4-FFF2-40B4-BE49-F238E27FC236}">
                <a16:creationId xmlns:a16="http://schemas.microsoft.com/office/drawing/2014/main" id="{76E421BD-2A57-467D-92E0-C1E0A7CB72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4961591"/>
            <a:ext cx="5400675" cy="608910"/>
          </a:xfrm>
        </p:spPr>
        <p:txBody>
          <a:bodyPr>
            <a:noAutofit/>
          </a:bodyPr>
          <a:lstStyle>
            <a:lvl1pPr algn="ctr">
              <a:defRPr sz="3300">
                <a:solidFill>
                  <a:schemeClr val="accent3">
                    <a:lumMod val="50000"/>
                  </a:schemeClr>
                </a:solidFill>
                <a:latin typeface="Cooper Black" panose="0208090404030B020404" pitchFamily="18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F082FEF6-665A-40BE-B241-16844B44849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1951" y="5570538"/>
            <a:ext cx="4744888" cy="598487"/>
          </a:xfrm>
        </p:spPr>
        <p:txBody>
          <a:bodyPr vert="horz" anchor="ctr">
            <a:noAutofit/>
          </a:bodyPr>
          <a:lstStyle>
            <a:lvl1pPr marL="0" indent="0" algn="r">
              <a:buNone/>
              <a:defRPr sz="28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270022" indent="0" algn="r">
              <a:buNone/>
              <a:defRPr sz="2800"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540045" indent="0" algn="r">
              <a:buNone/>
              <a:defRPr sz="2800"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810067" indent="0" algn="r">
              <a:buNone/>
              <a:defRPr sz="28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080089" indent="0" algn="r">
              <a:buNone/>
              <a:defRPr sz="28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5BF9DB80-F891-43B5-A8A8-12A1098FCB8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88913" y="539750"/>
            <a:ext cx="1016000" cy="4175125"/>
          </a:xfrm>
        </p:spPr>
        <p:txBody>
          <a:bodyPr vert="vert270" anchor="ctr">
            <a:normAutofit/>
          </a:bodyPr>
          <a:lstStyle>
            <a:lvl1pPr marL="0" indent="0" algn="ctr">
              <a:buNone/>
              <a:defRPr sz="6000">
                <a:solidFill>
                  <a:schemeClr val="accent5">
                    <a:lumMod val="60000"/>
                    <a:lumOff val="40000"/>
                  </a:schemeClr>
                </a:solidFill>
                <a:latin typeface="Forte" panose="03060902040502070203" pitchFamily="66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9" name="Picture Placeholder 48">
            <a:extLst>
              <a:ext uri="{FF2B5EF4-FFF2-40B4-BE49-F238E27FC236}">
                <a16:creationId xmlns:a16="http://schemas.microsoft.com/office/drawing/2014/main" id="{2F7DD743-C99A-413D-9D70-B22FB7B927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80259" y="767751"/>
            <a:ext cx="3604108" cy="3669204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136589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id="{F57694FB-D91E-4DEE-A8A3-A313B1D3F25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7350" y="577970"/>
            <a:ext cx="4651375" cy="392418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64" name="Title 63">
            <a:extLst>
              <a:ext uri="{FF2B5EF4-FFF2-40B4-BE49-F238E27FC236}">
                <a16:creationId xmlns:a16="http://schemas.microsoft.com/office/drawing/2014/main" id="{4B8A582D-331C-4359-B401-5C8A424961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5185" y="4005470"/>
            <a:ext cx="4634193" cy="496679"/>
          </a:xfrm>
        </p:spPr>
        <p:txBody>
          <a:bodyPr>
            <a:noAutofit/>
          </a:bodyPr>
          <a:lstStyle>
            <a:lvl1pPr algn="ctr">
              <a:defRPr sz="3200">
                <a:solidFill>
                  <a:schemeClr val="accent3">
                    <a:lumMod val="20000"/>
                    <a:lumOff val="80000"/>
                  </a:schemeClr>
                </a:solidFill>
                <a:latin typeface="Sitka Banner" panose="02000505000000020004" pitchFamily="2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B0364918-3BF2-4103-9FF6-BD2AFD97F2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7350" y="4523988"/>
            <a:ext cx="4625975" cy="539937"/>
          </a:xfrm>
        </p:spPr>
        <p:txBody>
          <a:bodyPr anchor="ctr">
            <a:noAutofit/>
          </a:bodyPr>
          <a:lstStyle>
            <a:lvl1pPr marL="0" indent="0" algn="ctr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  <a:latin typeface="Sitka Banner" panose="02000505000000020004" pitchFamily="2" charset="0"/>
              </a:defRPr>
            </a:lvl1pPr>
            <a:lvl2pPr marL="270022" indent="0">
              <a:buNone/>
              <a:defRPr sz="3200">
                <a:latin typeface="Sitka Banner" panose="02000505000000020004" pitchFamily="2" charset="0"/>
              </a:defRPr>
            </a:lvl2pPr>
            <a:lvl3pPr marL="540045" indent="0">
              <a:buNone/>
              <a:defRPr sz="3200">
                <a:latin typeface="Sitka Banner" panose="02000505000000020004" pitchFamily="2" charset="0"/>
              </a:defRPr>
            </a:lvl3pPr>
            <a:lvl4pPr marL="810067" indent="0">
              <a:buNone/>
              <a:defRPr sz="3200">
                <a:latin typeface="Sitka Banner" panose="02000505000000020004" pitchFamily="2" charset="0"/>
              </a:defRPr>
            </a:lvl4pPr>
            <a:lvl5pPr marL="1080089" indent="0">
              <a:buNone/>
              <a:defRPr sz="3200">
                <a:latin typeface="Sitka Banner" panose="02000505000000020004" pitchFamily="2" charset="0"/>
              </a:defRPr>
            </a:lvl5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2E878611-DD66-40B5-8F9B-5C85BF4EC2F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5288" y="5711825"/>
            <a:ext cx="4611687" cy="619125"/>
          </a:xfrm>
        </p:spPr>
        <p:txBody>
          <a:bodyPr anchor="ctr"/>
          <a:lstStyle>
            <a:lvl1pPr marL="0" indent="0" algn="ctr">
              <a:buNone/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270022" indent="0" algn="ctr">
              <a:buNone/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540045" indent="0" algn="ctr">
              <a:buNone/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810067" indent="0" algn="ctr">
              <a:buNone/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080089" indent="0" algn="ctr">
              <a:buNone/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099063439"/>
      </p:ext>
    </p:extLst>
  </p:cSld>
  <p:clrMapOvr>
    <a:masterClrMapping/>
  </p:clrMapOvr>
</p:sldLayout>
</file>

<file path=ppt/slideLayouts/slideLayout9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icture Placeholder 97">
            <a:extLst>
              <a:ext uri="{FF2B5EF4-FFF2-40B4-BE49-F238E27FC236}">
                <a16:creationId xmlns:a16="http://schemas.microsoft.com/office/drawing/2014/main" id="{19DD71B8-CEF1-41FE-90AB-193C629C1C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99" name="Title 98">
            <a:extLst>
              <a:ext uri="{FF2B5EF4-FFF2-40B4-BE49-F238E27FC236}">
                <a16:creationId xmlns:a16="http://schemas.microsoft.com/office/drawing/2014/main" id="{A3D69206-054D-41CB-ADDD-A519A96A6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753" y="2425148"/>
            <a:ext cx="3063169" cy="2464904"/>
          </a:xfrm>
        </p:spPr>
        <p:txBody>
          <a:bodyPr>
            <a:normAutofit/>
          </a:bodyPr>
          <a:lstStyle>
            <a:lvl1pPr algn="ctr">
              <a:defRPr sz="2800">
                <a:solidFill>
                  <a:schemeClr val="accent5">
                    <a:lumMod val="60000"/>
                    <a:lumOff val="40000"/>
                  </a:schemeClr>
                </a:solidFill>
                <a:latin typeface="Bell MT" panose="02020503060305020303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3642361"/>
      </p:ext>
    </p:extLst>
  </p:cSld>
  <p:clrMapOvr>
    <a:masterClrMapping/>
  </p:clrMapOvr>
</p:sldLayout>
</file>

<file path=ppt/slideLayouts/slideLayout10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agram News Quotes Tall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icture Placeholder 107">
            <a:extLst>
              <a:ext uri="{FF2B5EF4-FFF2-40B4-BE49-F238E27FC236}">
                <a16:creationId xmlns:a16="http://schemas.microsoft.com/office/drawing/2014/main" id="{2489E405-04A5-4EB2-8860-81DD02065AD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400675" cy="6480175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109" name="Title 108">
            <a:extLst>
              <a:ext uri="{FF2B5EF4-FFF2-40B4-BE49-F238E27FC236}">
                <a16:creationId xmlns:a16="http://schemas.microsoft.com/office/drawing/2014/main" id="{9A53647B-7764-4A71-AD39-EB32A628BA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287" y="3011260"/>
            <a:ext cx="4942936" cy="1508105"/>
          </a:xfrm>
        </p:spPr>
        <p:txBody>
          <a:bodyPr>
            <a:noAutofit/>
          </a:bodyPr>
          <a:lstStyle>
            <a:lvl1pPr algn="ctr">
              <a:defRPr sz="440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914829376"/>
      </p:ext>
    </p:extLst>
  </p:cSld>
  <p:clrMapOvr>
    <a:masterClrMapping/>
  </p:clrMapOvr>
</p:sldLayout>
</file>

<file path=ppt/slideLayouts/slideLayout14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7667595"/>
      </p:ext>
    </p:extLst>
  </p:cSld>
  <p:clrMapOvr>
    <a:masterClrMapping/>
  </p:clrMapOvr>
</p:sldLayout>
</file>

<file path=ppt/slideMasters/_rels/slideMaster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82.xml" Id="rId8" /><Relationship Type="http://schemas.openxmlformats.org/officeDocument/2006/relationships/slideLayout" Target="/ppt/slideLayouts/slideLayout133.xml" Id="rId13" /><Relationship Type="http://schemas.openxmlformats.org/officeDocument/2006/relationships/slideLayout" Target="/ppt/slideLayouts/slideLayout34.xml" Id="rId3" /><Relationship Type="http://schemas.openxmlformats.org/officeDocument/2006/relationships/slideLayout" Target="/ppt/slideLayouts/slideLayout75.xml" Id="rId7" /><Relationship Type="http://schemas.openxmlformats.org/officeDocument/2006/relationships/slideLayout" Target="/ppt/slideLayouts/slideLayout126.xml" Id="rId12" /><Relationship Type="http://schemas.openxmlformats.org/officeDocument/2006/relationships/slideLayout" Target="/ppt/slideLayouts/slideLayout27.xml" Id="rId2" /><Relationship Type="http://schemas.openxmlformats.org/officeDocument/2006/relationships/slideLayout" Target="/ppt/slideLayouts/slideLayout18.xml" Id="rId1" /><Relationship Type="http://schemas.openxmlformats.org/officeDocument/2006/relationships/slideLayout" Target="/ppt/slideLayouts/slideLayout61.xml" Id="rId6" /><Relationship Type="http://schemas.openxmlformats.org/officeDocument/2006/relationships/slideLayout" Target="/ppt/slideLayouts/slideLayout119.xml" Id="rId11" /><Relationship Type="http://schemas.openxmlformats.org/officeDocument/2006/relationships/slideLayout" Target="/ppt/slideLayouts/slideLayout510.xml" Id="rId5" /><Relationship Type="http://schemas.openxmlformats.org/officeDocument/2006/relationships/theme" Target="/ppt/theme/theme12.xml" Id="rId15" /><Relationship Type="http://schemas.openxmlformats.org/officeDocument/2006/relationships/slideLayout" Target="/ppt/slideLayouts/slideLayout1011.xml" Id="rId10" /><Relationship Type="http://schemas.openxmlformats.org/officeDocument/2006/relationships/slideLayout" Target="/ppt/slideLayouts/slideLayout412.xml" Id="rId4" /><Relationship Type="http://schemas.openxmlformats.org/officeDocument/2006/relationships/slideLayout" Target="/ppt/slideLayouts/slideLayout913.xml" Id="rId9" /><Relationship Type="http://schemas.openxmlformats.org/officeDocument/2006/relationships/slideLayout" Target="/ppt/slideLayouts/slideLayout1414.xml" Id="rId14" /></Relationships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297" y="345011"/>
            <a:ext cx="4658082" cy="1252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297" y="1725046"/>
            <a:ext cx="4658082" cy="41116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296" y="6006164"/>
            <a:ext cx="12151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5D581-D36A-4C53-8EF0-F5F823AD6008}" type="datetimeFigureOut">
              <a:rPr lang="en-US" noProof="0" smtClean="0"/>
              <a:t>7/10/2019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88974" y="6006164"/>
            <a:ext cx="1822728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4227" y="6006164"/>
            <a:ext cx="12151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6463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686" r:id="rId12"/>
    <p:sldLayoutId id="2147483690" r:id="rId13"/>
    <p:sldLayoutId id="2147483691" r:id="rId14"/>
  </p:sldLayoutIdLst>
  <p:txStyles>
    <p:titleStyle>
      <a:lvl1pPr algn="l" defTabSz="540045" rtl="0" eaLnBrk="1" latinLnBrk="0" hangingPunct="1">
        <a:lnSpc>
          <a:spcPct val="90000"/>
        </a:lnSpc>
        <a:spcBef>
          <a:spcPct val="0"/>
        </a:spcBef>
        <a:buNone/>
        <a:defRPr sz="2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5011" indent="-135011" algn="l" defTabSz="540045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675056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3pPr>
      <a:lvl4pPr marL="945078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21510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48512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755145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2025167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29519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1pPr>
      <a:lvl2pPr marL="27002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2pPr>
      <a:lvl3pPr marL="540045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3pPr>
      <a:lvl4pPr marL="810067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08008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35011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620134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1890156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16017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6.xml.rels>&#65279;<?xml version="1.0" encoding="utf-8"?><Relationships xmlns="http://schemas.openxmlformats.org/package/2006/relationships"><Relationship Type="http://schemas.openxmlformats.org/officeDocument/2006/relationships/image" Target="/ppt/media/image15.jpeg" Id="rId3" /><Relationship Type="http://schemas.openxmlformats.org/officeDocument/2006/relationships/notesSlide" Target="/ppt/notesSlides/notesSlide16.xml" Id="rId2" /><Relationship Type="http://schemas.openxmlformats.org/officeDocument/2006/relationships/slideLayout" Target="/ppt/slideLayouts/slideLayout913.xml" Id="rId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image" Target="/ppt/media/image22.jpeg" Id="rId3" /><Relationship Type="http://schemas.openxmlformats.org/officeDocument/2006/relationships/notesSlide" Target="/ppt/notesSlides/notesSlide23.xml" Id="rId2" /><Relationship Type="http://schemas.openxmlformats.org/officeDocument/2006/relationships/slideLayout" Target="/ppt/slideLayouts/slideLayout18.xml" Id="rId1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image" Target="/ppt/media/image48.jpeg" Id="rId3" /><Relationship Type="http://schemas.openxmlformats.org/officeDocument/2006/relationships/notesSlide" Target="/ppt/notesSlides/notesSlide49.xml" Id="rId2" /><Relationship Type="http://schemas.openxmlformats.org/officeDocument/2006/relationships/slideLayout" Target="/ppt/slideLayouts/slideLayout34.xml" Id="rId1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image" Target="/ppt/media/image56.jpeg" Id="rId3" /><Relationship Type="http://schemas.openxmlformats.org/officeDocument/2006/relationships/notesSlide" Target="/ppt/notesSlides/notesSlide57.xml" Id="rId2" /><Relationship Type="http://schemas.openxmlformats.org/officeDocument/2006/relationships/slideLayout" Target="/ppt/slideLayouts/slideLayout412.xml" Id="rId1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image" Target="/ppt/media/image63.jpeg" Id="rId3" /><Relationship Type="http://schemas.openxmlformats.org/officeDocument/2006/relationships/notesSlide" Target="/ppt/notesSlides/notesSlide64.xml" Id="rId2" /><Relationship Type="http://schemas.openxmlformats.org/officeDocument/2006/relationships/slideLayout" Target="/ppt/slideLayouts/slideLayout510.xml" Id="rId1" /><Relationship Type="http://schemas.openxmlformats.org/officeDocument/2006/relationships/image" Target="/ppt/media/image8.svg" Id="rId5" /><Relationship Type="http://schemas.openxmlformats.org/officeDocument/2006/relationships/image" Target="/ppt/media/image7.png" Id="rId4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image" Target="/ppt/media/image9.jpeg" Id="rId3" /><Relationship Type="http://schemas.openxmlformats.org/officeDocument/2006/relationships/notesSlide" Target="/ppt/notesSlides/notesSlide71.xml" Id="rId2" /><Relationship Type="http://schemas.openxmlformats.org/officeDocument/2006/relationships/slideLayout" Target="/ppt/slideLayouts/slideLayout61.xml" Id="rId1" /></Relationships>
</file>

<file path=ppt/slides/_rels/slide108.xml.rels>&#65279;<?xml version="1.0" encoding="utf-8"?><Relationships xmlns="http://schemas.openxmlformats.org/package/2006/relationships"><Relationship Type="http://schemas.openxmlformats.org/officeDocument/2006/relationships/image" Target="/ppt/media/image127.jpeg" Id="rId3" /><Relationship Type="http://schemas.openxmlformats.org/officeDocument/2006/relationships/notesSlide" Target="/ppt/notesSlides/notesSlide108.xml" Id="rId2" /><Relationship Type="http://schemas.openxmlformats.org/officeDocument/2006/relationships/slideLayout" Target="/ppt/slideLayouts/slideLayout1011.xml" Id="rId1" /></Relationships>
</file>

<file path=ppt/slides/_rels/slide115.xml.rels>&#65279;<?xml version="1.0" encoding="utf-8"?><Relationships xmlns="http://schemas.openxmlformats.org/package/2006/relationships"><Relationship Type="http://schemas.openxmlformats.org/officeDocument/2006/relationships/image" Target="/ppt/media/image134.jpeg" Id="rId3" /><Relationship Type="http://schemas.openxmlformats.org/officeDocument/2006/relationships/notesSlide" Target="/ppt/notesSlides/notesSlide115.xml" Id="rId2" /><Relationship Type="http://schemas.openxmlformats.org/officeDocument/2006/relationships/slideLayout" Target="/ppt/slideLayouts/slideLayout119.xml" Id="rId1" /></Relationships>
</file>

<file path=ppt/slides/_rels/slide122.xml.rels>&#65279;<?xml version="1.0" encoding="utf-8"?><Relationships xmlns="http://schemas.openxmlformats.org/package/2006/relationships"><Relationship Type="http://schemas.openxmlformats.org/officeDocument/2006/relationships/notesSlide" Target="/ppt/notesSlides/notesSlide122.xml" Id="rId2" /><Relationship Type="http://schemas.openxmlformats.org/officeDocument/2006/relationships/slideLayout" Target="/ppt/slideLayouts/slideLayout126.xml" Id="rId1" /></Relationships>
</file>

<file path=ppt/slides/_rels/slide311.xml.rels>&#65279;<?xml version="1.0" encoding="utf-8"?><Relationships xmlns="http://schemas.openxmlformats.org/package/2006/relationships"><Relationship Type="http://schemas.openxmlformats.org/officeDocument/2006/relationships/image" Target="/ppt/media/image310.jpeg" Id="rId3" /><Relationship Type="http://schemas.openxmlformats.org/officeDocument/2006/relationships/notesSlide" Target="/ppt/notesSlides/notesSlide311.xml" Id="rId2" /><Relationship Type="http://schemas.openxmlformats.org/officeDocument/2006/relationships/slideLayout" Target="/ppt/slideLayouts/slideLayout27.xml" Id="rId1" /></Relationships>
</file>

<file path=ppt/slides/_rels/slide812.xml.rels>&#65279;<?xml version="1.0" encoding="utf-8"?><Relationships xmlns="http://schemas.openxmlformats.org/package/2006/relationships"><Relationship Type="http://schemas.openxmlformats.org/officeDocument/2006/relationships/image" Target="/ppt/media/image1011.jpeg" Id="rId3" /><Relationship Type="http://schemas.openxmlformats.org/officeDocument/2006/relationships/notesSlide" Target="/ppt/notesSlides/notesSlide812.xml" Id="rId2" /><Relationship Type="http://schemas.openxmlformats.org/officeDocument/2006/relationships/slideLayout" Target="/ppt/slideLayouts/slideLayout75.xml" Id="rId1" /></Relationships>
</file>

<file path=ppt/slides/_rels/slide910.xml.rels>&#65279;<?xml version="1.0" encoding="utf-8"?><Relationships xmlns="http://schemas.openxmlformats.org/package/2006/relationships"><Relationship Type="http://schemas.openxmlformats.org/officeDocument/2006/relationships/image" Target="/ppt/media/image119.jpeg" Id="rId3" /><Relationship Type="http://schemas.openxmlformats.org/officeDocument/2006/relationships/notesSlide" Target="/ppt/notesSlides/notesSlide910.xml" Id="rId2" /><Relationship Type="http://schemas.openxmlformats.org/officeDocument/2006/relationships/slideLayout" Target="/ppt/slideLayouts/slideLayout82.xml" Id="rId1" /></Relationships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Pink tree blossoms">
            <a:extLst>
              <a:ext uri="{FF2B5EF4-FFF2-40B4-BE49-F238E27FC236}">
                <a16:creationId xmlns:a16="http://schemas.microsoft.com/office/drawing/2014/main" id="{7604B610-85C5-4BDC-A9ED-6DB060F31AD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400675" cy="6480175"/>
          </a:xfrm>
        </p:spPr>
      </p:pic>
      <p:sp>
        <p:nvSpPr>
          <p:cNvPr id="4" name="Rectángulo 2">
            <a:extLst>
              <a:ext uri="{FF2B5EF4-FFF2-40B4-BE49-F238E27FC236}">
                <a16:creationId xmlns:a16="http://schemas.microsoft.com/office/drawing/2014/main" id="{4FDDBA68-14E0-43C8-8622-29BFD8EFC9E0}"/>
              </a:ext>
            </a:extLst>
          </p:cNvPr>
          <p:cNvSpPr/>
          <p:nvPr/>
        </p:nvSpPr>
        <p:spPr>
          <a:xfrm>
            <a:off x="1060258" y="1398813"/>
            <a:ext cx="3280158" cy="3682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 are like snowflakes, all different in our own beautiful way.</a:t>
            </a:r>
          </a:p>
        </p:txBody>
      </p:sp>
      <p:sp>
        <p:nvSpPr>
          <p:cNvPr id="5" name="CuadroTexto 3">
            <a:extLst>
              <a:ext uri="{FF2B5EF4-FFF2-40B4-BE49-F238E27FC236}">
                <a16:creationId xmlns:a16="http://schemas.microsoft.com/office/drawing/2014/main" id="{84A28057-D8FE-4785-9A99-3DE54FDA0139}"/>
              </a:ext>
            </a:extLst>
          </p:cNvPr>
          <p:cNvSpPr txBox="1"/>
          <p:nvPr/>
        </p:nvSpPr>
        <p:spPr>
          <a:xfrm>
            <a:off x="2055356" y="1217242"/>
            <a:ext cx="64498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“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91EB42-0DD5-4C27-87B8-4C5DC8FB2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are like snowflakes, all different in our own beautiful way.</a:t>
            </a:r>
          </a:p>
        </p:txBody>
      </p:sp>
    </p:spTree>
    <p:extLst>
      <p:ext uri="{BB962C8B-B14F-4D97-AF65-F5344CB8AC3E}">
        <p14:creationId xmlns:p14="http://schemas.microsoft.com/office/powerpoint/2010/main" val="31093878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Happy excited man ">
            <a:extLst>
              <a:ext uri="{FF2B5EF4-FFF2-40B4-BE49-F238E27FC236}">
                <a16:creationId xmlns:a16="http://schemas.microsoft.com/office/drawing/2014/main" id="{71E35CDB-362E-4798-BC9F-548704C19A4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71C263D-8BCB-43B7-82ED-53595A8E8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GREAT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Arial Black"/>
              </a:rPr>
              <a:t>NEWS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9456A-4040-43D2-9C52-4A09B2666E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>
                <a:latin typeface="Arial"/>
                <a:ea typeface="SimSun"/>
                <a:cs typeface="Arial"/>
              </a:rPr>
              <a:t>I have 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6207B6-4866-45C5-ADB4-94EE3C2514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>
                <a:latin typeface="TH SarabunPSK"/>
                <a:ea typeface="PMingLiU-ExtB"/>
                <a:cs typeface="TH SarabunPSK"/>
              </a:rPr>
              <a:t>Write here the awesome news you have for your friends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D9B5FBF-E14C-4126-9215-02D6BBCB08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02191" y="2847535"/>
            <a:ext cx="3698484" cy="28955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9460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ángulo isósceles 6">
            <a:extLst>
              <a:ext uri="{FF2B5EF4-FFF2-40B4-BE49-F238E27FC236}">
                <a16:creationId xmlns:a16="http://schemas.microsoft.com/office/drawing/2014/main" id="{95D9D51B-BD55-4BB9-9A53-4A1247219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9046204">
            <a:off x="-3107" y="34459"/>
            <a:ext cx="2254266" cy="1757000"/>
          </a:xfrm>
          <a:prstGeom prst="triangle">
            <a:avLst/>
          </a:prstGeom>
          <a:solidFill>
            <a:schemeClr val="accent5">
              <a:lumMod val="20000"/>
              <a:lumOff val="80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Elipse 3">
            <a:extLst>
              <a:ext uri="{FF2B5EF4-FFF2-40B4-BE49-F238E27FC236}">
                <a16:creationId xmlns:a16="http://schemas.microsoft.com/office/drawing/2014/main" id="{280F9CFF-7779-4363-86C1-1913F0778D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666348" y="144777"/>
            <a:ext cx="1479495" cy="1479495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Estrella: 5 puntas 4">
            <a:extLst>
              <a:ext uri="{FF2B5EF4-FFF2-40B4-BE49-F238E27FC236}">
                <a16:creationId xmlns:a16="http://schemas.microsoft.com/office/drawing/2014/main" id="{327DDED2-F817-4766-ABCB-50A9AB327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604742">
            <a:off x="-306815" y="2816126"/>
            <a:ext cx="2007717" cy="2007717"/>
          </a:xfrm>
          <a:prstGeom prst="star5">
            <a:avLst>
              <a:gd name="adj" fmla="val 32363"/>
              <a:gd name="hf" fmla="val 105146"/>
              <a:gd name="vf" fmla="val 110557"/>
            </a:avLst>
          </a:prstGeom>
          <a:solidFill>
            <a:schemeClr val="accent2">
              <a:lumMod val="60000"/>
              <a:lumOff val="40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Placeholder 11" descr="Laptop Desk ">
            <a:extLst>
              <a:ext uri="{FF2B5EF4-FFF2-40B4-BE49-F238E27FC236}">
                <a16:creationId xmlns:a16="http://schemas.microsoft.com/office/drawing/2014/main" id="{0270C5A9-A907-4F78-90FA-9996C0E7EFD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4830499-B93B-4DBA-9322-3D32C8536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CONGRATS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E2ADEC-35EA-4994-8CDB-2C80E7DB50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on your new job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65332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4">
            <a:extLst>
              <a:ext uri="{FF2B5EF4-FFF2-40B4-BE49-F238E27FC236}">
                <a16:creationId xmlns:a16="http://schemas.microsoft.com/office/drawing/2014/main" id="{AAF7304E-8A6C-4E4C-86AC-EEE3CB6F2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63251" y="539751"/>
            <a:ext cx="4037425" cy="41756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58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155EE6A-90A5-41C0-BD3C-B250DE9D7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WISHES TO YOU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90F7E02-22BB-422F-80AC-C3BD5C951C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 love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A6E428-5773-4D8E-9FA5-B425C92677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CONGRATS</a:t>
            </a:r>
          </a:p>
        </p:txBody>
      </p:sp>
      <p:pic>
        <p:nvPicPr>
          <p:cNvPr id="4" name="Picture Placeholder 3" descr="Happy smiling lady ">
            <a:extLst>
              <a:ext uri="{FF2B5EF4-FFF2-40B4-BE49-F238E27FC236}">
                <a16:creationId xmlns:a16="http://schemas.microsoft.com/office/drawing/2014/main" id="{D9D90C1D-95A3-4C9F-ACE8-A8393E30FE9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"/>
          <a:stretch/>
        </p:blipFill>
        <p:spPr>
          <a:xfrm>
            <a:off x="1580259" y="767751"/>
            <a:ext cx="3604108" cy="3669204"/>
          </a:xfrm>
        </p:spPr>
      </p:pic>
    </p:spTree>
    <p:extLst>
      <p:ext uri="{BB962C8B-B14F-4D97-AF65-F5344CB8AC3E}">
        <p14:creationId xmlns:p14="http://schemas.microsoft.com/office/powerpoint/2010/main" val="29273983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">
            <a:extLst>
              <a:ext uri="{FF2B5EF4-FFF2-40B4-BE49-F238E27FC236}">
                <a16:creationId xmlns:a16="http://schemas.microsoft.com/office/drawing/2014/main" id="{F6745FF4-B2BA-49CE-B028-D9EBA453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458891"/>
            <a:ext cx="5400669" cy="4729828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Placeholder 2" descr="Sparkler">
            <a:extLst>
              <a:ext uri="{FF2B5EF4-FFF2-40B4-BE49-F238E27FC236}">
                <a16:creationId xmlns:a16="http://schemas.microsoft.com/office/drawing/2014/main" id="{FE57F397-5EE7-404F-AA55-E90739915A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586" y="577970"/>
            <a:ext cx="4651375" cy="3924180"/>
          </a:xfr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2E04F369-DC7A-4554-BC88-C52D02201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Warmest congratulations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3E035B6-D883-481A-8D37-B9A269979A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>
                <a:solidFill>
                  <a:srgbClr val="293035"/>
                </a:solidFill>
              </a:rPr>
              <a:t>on your achievement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26457B-A804-480D-B352-C12C3E980E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rgbClr val="293035"/>
                </a:solidFill>
              </a:rPr>
              <a:t>Pleased to see you accomplishing great things</a:t>
            </a:r>
            <a:endParaRPr lang="en-US" dirty="0"/>
          </a:p>
        </p:txBody>
      </p:sp>
      <p:cxnSp>
        <p:nvCxnSpPr>
          <p:cNvPr id="7" name="Conector recto 3">
            <a:extLst>
              <a:ext uri="{FF2B5EF4-FFF2-40B4-BE49-F238E27FC236}">
                <a16:creationId xmlns:a16="http://schemas.microsoft.com/office/drawing/2014/main" id="{82D31158-6606-4B16-9763-6B91FCAC9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32975" y="0"/>
            <a:ext cx="0" cy="6480175"/>
          </a:xfrm>
          <a:prstGeom prst="line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4">
            <a:extLst>
              <a:ext uri="{FF2B5EF4-FFF2-40B4-BE49-F238E27FC236}">
                <a16:creationId xmlns:a16="http://schemas.microsoft.com/office/drawing/2014/main" id="{4C554E56-107C-4009-A9D4-6DB2A408C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167700" y="0"/>
            <a:ext cx="7835" cy="6480175"/>
          </a:xfrm>
          <a:prstGeom prst="line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áfico 7" descr="Corazón">
            <a:extLst>
              <a:ext uri="{FF2B5EF4-FFF2-40B4-BE49-F238E27FC236}">
                <a16:creationId xmlns:a16="http://schemas.microsoft.com/office/drawing/2014/main" id="{53FBDB3A-4433-4F97-B7C0-A6E76008DE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39249" y="5189184"/>
            <a:ext cx="522176" cy="52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3334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Red flowers">
            <a:extLst>
              <a:ext uri="{FF2B5EF4-FFF2-40B4-BE49-F238E27FC236}">
                <a16:creationId xmlns:a16="http://schemas.microsoft.com/office/drawing/2014/main" id="{F794CD2A-80BE-463E-AEB2-81DCDD84A03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Rectángulo 7">
            <a:extLst>
              <a:ext uri="{FF2B5EF4-FFF2-40B4-BE49-F238E27FC236}">
                <a16:creationId xmlns:a16="http://schemas.microsoft.com/office/drawing/2014/main" id="{D24E1B1C-ECF3-4D7E-A62B-5F44BCA12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4591" y="1215919"/>
            <a:ext cx="4471490" cy="3787616"/>
          </a:xfrm>
          <a:prstGeom prst="rect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9B358DC6-AD20-4C43-BBD3-10D0BEBFE4A7}"/>
              </a:ext>
            </a:extLst>
          </p:cNvPr>
          <p:cNvSpPr txBox="1"/>
          <p:nvPr/>
        </p:nvSpPr>
        <p:spPr>
          <a:xfrm>
            <a:off x="2261407" y="781854"/>
            <a:ext cx="86349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>
                <a:solidFill>
                  <a:srgbClr val="C00000"/>
                </a:solidFill>
                <a:latin typeface="Bell MT" panose="02020503060305020303" pitchFamily="18" charset="0"/>
              </a:rPr>
              <a:t>“</a:t>
            </a:r>
          </a:p>
        </p:txBody>
      </p:sp>
      <p:sp>
        <p:nvSpPr>
          <p:cNvPr id="6" name="CuadroTexto 9">
            <a:extLst>
              <a:ext uri="{FF2B5EF4-FFF2-40B4-BE49-F238E27FC236}">
                <a16:creationId xmlns:a16="http://schemas.microsoft.com/office/drawing/2014/main" id="{8D5901DD-940F-4B9A-94EB-7EC267629060}"/>
              </a:ext>
            </a:extLst>
          </p:cNvPr>
          <p:cNvSpPr txBox="1"/>
          <p:nvPr/>
        </p:nvSpPr>
        <p:spPr>
          <a:xfrm rot="10800000">
            <a:off x="2264625" y="2790722"/>
            <a:ext cx="86349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>
                <a:solidFill>
                  <a:srgbClr val="C00000"/>
                </a:solidFill>
                <a:latin typeface="Bell MT" panose="02020503060305020303" pitchFamily="18" charset="0"/>
              </a:rPr>
              <a:t>“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616680E-20BC-42D3-A522-8E250CE06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252525"/>
                </a:solidFill>
              </a:rPr>
              <a:t>The pessimist sees difficulty in every opportunity. </a:t>
            </a:r>
            <a:br>
              <a:rPr lang="en-US" dirty="0">
                <a:solidFill>
                  <a:srgbClr val="252525"/>
                </a:solidFill>
              </a:rPr>
            </a:br>
            <a:r>
              <a:rPr lang="en-US" dirty="0">
                <a:solidFill>
                  <a:srgbClr val="252525"/>
                </a:solidFill>
              </a:rPr>
              <a:t>The optimist sees opportunity in every difficulty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712161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 descr="Beach sea palm trees">
            <a:extLst>
              <a:ext uri="{FF2B5EF4-FFF2-40B4-BE49-F238E27FC236}">
                <a16:creationId xmlns:a16="http://schemas.microsoft.com/office/drawing/2014/main" id="{03010502-745A-4A88-B21F-B38DA84E91C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cxnSp>
        <p:nvCxnSpPr>
          <p:cNvPr id="7" name="Conector recto 2">
            <a:extLst>
              <a:ext uri="{FF2B5EF4-FFF2-40B4-BE49-F238E27FC236}">
                <a16:creationId xmlns:a16="http://schemas.microsoft.com/office/drawing/2014/main" id="{9BF259EA-9E0D-433F-BDDA-794AF6D9F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3567463"/>
            <a:ext cx="4528458" cy="0"/>
          </a:xfrm>
          <a:prstGeom prst="line">
            <a:avLst/>
          </a:prstGeom>
          <a:ln w="3175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3">
            <a:extLst>
              <a:ext uri="{FF2B5EF4-FFF2-40B4-BE49-F238E27FC236}">
                <a16:creationId xmlns:a16="http://schemas.microsoft.com/office/drawing/2014/main" id="{44F72FEE-66EE-4A2F-AF9D-3C548E5A8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928915" y="4278665"/>
            <a:ext cx="4471760" cy="0"/>
          </a:xfrm>
          <a:prstGeom prst="line">
            <a:avLst/>
          </a:prstGeom>
          <a:ln w="3175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4">
            <a:extLst>
              <a:ext uri="{FF2B5EF4-FFF2-40B4-BE49-F238E27FC236}">
                <a16:creationId xmlns:a16="http://schemas.microsoft.com/office/drawing/2014/main" id="{6EFAD202-4223-471D-ADC9-BF02ACF3F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>
                <a:solidFill>
                  <a:schemeClr val="bg1"/>
                </a:solidFill>
              </a:rPr>
              <a:t>TIME FOR</a:t>
            </a:r>
            <a:br>
              <a:rPr lang="en-US" sz="4800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VACATIONS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95087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 descr="Woman in pool overlooking the ocean">
            <a:extLst>
              <a:ext uri="{FF2B5EF4-FFF2-40B4-BE49-F238E27FC236}">
                <a16:creationId xmlns:a16="http://schemas.microsoft.com/office/drawing/2014/main" id="{43DBF485-342D-47F1-8157-71DA7AF978C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94601DAE-7938-43E9-A604-4B159C189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300" dirty="0"/>
              <a:t>ENJOY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A7BB8F6-0A40-47E2-BEE5-4571E103EE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yourself</a:t>
            </a:r>
            <a:endParaRPr lang="en-US" sz="4800" dirty="0"/>
          </a:p>
          <a:p>
            <a:endParaRPr lang="en-US" dirty="0"/>
          </a:p>
        </p:txBody>
      </p:sp>
      <p:cxnSp>
        <p:nvCxnSpPr>
          <p:cNvPr id="5" name="Conector recto 2">
            <a:extLst>
              <a:ext uri="{FF2B5EF4-FFF2-40B4-BE49-F238E27FC236}">
                <a16:creationId xmlns:a16="http://schemas.microsoft.com/office/drawing/2014/main" id="{D7601410-132B-4455-869E-00A44B96ED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6161" y="0"/>
            <a:ext cx="0" cy="6480175"/>
          </a:xfrm>
          <a:prstGeom prst="line">
            <a:avLst/>
          </a:prstGeom>
          <a:ln w="889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3AB03DEE-BCE9-45AC-A167-C606D677F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52368" y="0"/>
            <a:ext cx="35816" cy="6480176"/>
          </a:xfrm>
          <a:prstGeom prst="line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0170DD7C-DB33-46AB-920F-D31C6B0DB4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5931284"/>
            <a:ext cx="5400676" cy="0"/>
          </a:xfrm>
          <a:prstGeom prst="line">
            <a:avLst/>
          </a:prstGeom>
          <a:ln w="889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6909497D-176A-41C0-ABEF-B244BE577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6160257"/>
            <a:ext cx="5400676" cy="0"/>
          </a:xfrm>
          <a:prstGeom prst="line">
            <a:avLst/>
          </a:prstGeom>
          <a:ln w="889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2513380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019CB-B72F-4F94-AED8-15260D4C9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Follow these instructions to update content and save slides as images: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1E272-23E3-41A8-BABE-5B1E23C72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Save Images from Deck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Select the text you want to replace and type your new text.  Do this for all slides in deck.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Choose </a:t>
            </a:r>
            <a:r>
              <a:rPr lang="en-US" b="1" dirty="0"/>
              <a:t>File</a:t>
            </a:r>
            <a:r>
              <a:rPr lang="en-US" dirty="0"/>
              <a:t> &gt; </a:t>
            </a:r>
            <a:r>
              <a:rPr lang="en-US" b="1" dirty="0"/>
              <a:t>Download as </a:t>
            </a:r>
            <a:r>
              <a:rPr lang="en-US" dirty="0"/>
              <a:t>&gt;</a:t>
            </a:r>
            <a:r>
              <a:rPr lang="en-US" b="1" dirty="0"/>
              <a:t> Download as Images</a:t>
            </a:r>
            <a:r>
              <a:rPr lang="en-US" dirty="0"/>
              <a:t>.  All slides will be downloaded as individual jpg files. 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Click </a:t>
            </a:r>
            <a:r>
              <a:rPr lang="en-US" b="1" dirty="0"/>
              <a:t>Download.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287005"/>
      </p:ext>
    </p:extLst>
  </p:cSld>
  <p:clrMapOvr>
    <a:masterClrMapping/>
  </p:clrMapOvr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Happy smiling lady ">
            <a:extLst>
              <a:ext uri="{FF2B5EF4-FFF2-40B4-BE49-F238E27FC236}">
                <a16:creationId xmlns:a16="http://schemas.microsoft.com/office/drawing/2014/main" id="{33C9A189-27A7-42BA-8A18-901B42B08D3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6F61827B-00A9-4CDC-98B1-083BEEFAA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9318" y="4445392"/>
            <a:ext cx="3967088" cy="14489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9FED924E-7F5E-432E-8F75-210BFCA273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4063" y="4586068"/>
            <a:ext cx="3967088" cy="14489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CEBD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F08DE9E-13F4-4D33-B2EA-E9BE5D3E8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  <a:cs typeface="Calibri"/>
              </a:rPr>
              <a:t>NEW PLACES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FB3B5C-A7B9-422B-8381-D27E7F7D58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I'm going to explore</a:t>
            </a:r>
          </a:p>
        </p:txBody>
      </p:sp>
    </p:spTree>
    <p:extLst>
      <p:ext uri="{BB962C8B-B14F-4D97-AF65-F5344CB8AC3E}">
        <p14:creationId xmlns:p14="http://schemas.microsoft.com/office/powerpoint/2010/main" val="1362922036"/>
      </p:ext>
    </p:extLst>
  </p:cSld>
  <p:clrMapOvr>
    <a:masterClrMapping/>
  </p:clrMapOvr>
</p:sld>
</file>

<file path=ppt/slides/slide8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urple flowers">
            <a:extLst>
              <a:ext uri="{FF2B5EF4-FFF2-40B4-BE49-F238E27FC236}">
                <a16:creationId xmlns:a16="http://schemas.microsoft.com/office/drawing/2014/main" id="{73165DD7-0AE8-4474-905A-22337B8BDBD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400675" cy="4005263"/>
          </a:xfrm>
        </p:spPr>
      </p:pic>
      <p:sp>
        <p:nvSpPr>
          <p:cNvPr id="5" name="Diagrama de flujo: documento 2">
            <a:extLst>
              <a:ext uri="{FF2B5EF4-FFF2-40B4-BE49-F238E27FC236}">
                <a16:creationId xmlns:a16="http://schemas.microsoft.com/office/drawing/2014/main" id="{B231DE47-7546-442A-A76B-680DBEF45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-1" y="3325464"/>
            <a:ext cx="5400675" cy="3154711"/>
          </a:xfrm>
          <a:prstGeom prst="flowChartDocumen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4FB6E33-BA46-4071-85C3-2AFF24646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>
                <a:solidFill>
                  <a:srgbClr val="181F39"/>
                </a:solidFill>
              </a:rPr>
              <a:t>“Life, now, was unfolding before</a:t>
            </a:r>
            <a:br>
              <a:rPr lang="en-US" dirty="0">
                <a:solidFill>
                  <a:srgbClr val="181F39"/>
                </a:solidFill>
              </a:rPr>
            </a:br>
            <a:r>
              <a:rPr lang="en-US" i="1" dirty="0">
                <a:solidFill>
                  <a:srgbClr val="181F39"/>
                </a:solidFill>
              </a:rPr>
              <a:t>me, constantly and visibly, like the flowers of summer that drop</a:t>
            </a:r>
            <a:br>
              <a:rPr lang="en-US" dirty="0">
                <a:solidFill>
                  <a:srgbClr val="181F39"/>
                </a:solidFill>
              </a:rPr>
            </a:br>
            <a:r>
              <a:rPr lang="en-US" i="1" dirty="0">
                <a:solidFill>
                  <a:srgbClr val="181F39"/>
                </a:solidFill>
              </a:rPr>
              <a:t>fanlike petals on eternal soil.”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0AFE8A-44C0-4068-94A3-0CEA2EAD66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cap="all" spc="300" dirty="0"/>
              <a:t>ROMAN PAYNE</a:t>
            </a:r>
            <a:endParaRPr lang="en-US" spc="300" dirty="0"/>
          </a:p>
        </p:txBody>
      </p:sp>
      <p:sp>
        <p:nvSpPr>
          <p:cNvPr id="8" name="CuadroTexto 3">
            <a:extLst>
              <a:ext uri="{FF2B5EF4-FFF2-40B4-BE49-F238E27FC236}">
                <a16:creationId xmlns:a16="http://schemas.microsoft.com/office/drawing/2014/main" id="{DD5A5096-4447-405F-80D2-DC90D4923091}"/>
              </a:ext>
            </a:extLst>
          </p:cNvPr>
          <p:cNvSpPr txBox="1"/>
          <p:nvPr/>
        </p:nvSpPr>
        <p:spPr>
          <a:xfrm rot="10800000">
            <a:off x="3018084" y="1253398"/>
            <a:ext cx="437881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900" b="1" dirty="0">
                <a:latin typeface="Bell MT" panose="02020503060305020303" pitchFamily="18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471018949"/>
      </p:ext>
    </p:extLst>
  </p:cSld>
  <p:clrMapOvr>
    <a:masterClrMapping/>
  </p:clrMapOvr>
</p:sld>
</file>

<file path=ppt/slides/slide9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Orange flowers">
            <a:extLst>
              <a:ext uri="{FF2B5EF4-FFF2-40B4-BE49-F238E27FC236}">
                <a16:creationId xmlns:a16="http://schemas.microsoft.com/office/drawing/2014/main" id="{46FC2EF6-FF83-443E-8CD8-BDE4188EA05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Rectángulo 2">
            <a:extLst>
              <a:ext uri="{FF2B5EF4-FFF2-40B4-BE49-F238E27FC236}">
                <a16:creationId xmlns:a16="http://schemas.microsoft.com/office/drawing/2014/main" id="{7C9E283D-ED4D-4499-875A-DE6BDD85A4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3190" y="1292940"/>
            <a:ext cx="3894293" cy="3894293"/>
          </a:xfrm>
          <a:prstGeom prst="rect">
            <a:avLst/>
          </a:prstGeom>
          <a:solidFill>
            <a:schemeClr val="accent4">
              <a:lumMod val="50000"/>
              <a:alpha val="38000"/>
            </a:schemeClr>
          </a:solidFill>
          <a:ln w="698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13A01DA-E9E0-4BBF-B9C3-41D845B7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89" y="1292939"/>
            <a:ext cx="3894294" cy="3894294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cs typeface="Segoe UI Light" panose="020B0502040204020203" pitchFamily="34" charset="0"/>
              </a:rPr>
              <a:t>DON’T LET YESTERDAY TAKE UP TOO MUCH OF TODAY.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307030"/>
      </p:ext>
    </p:extLst>
  </p:cSld>
  <p:clrMapOvr>
    <a:masterClrMapping/>
  </p:clrMapOvr>
</p:sld>
</file>

<file path=ppt/theme/theme1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M_NewsQuotes_Tall_Win32_SL_v2" id="{4ABA1FF9-82A7-4F6C-BBA5-40F924DB56D0}" vid="{DE25DBD1-B84E-45D3-81AD-A2387F1950C2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2.xml.rels>&#65279;<?xml version="1.0" encoding="utf-8"?><Relationships xmlns="http://schemas.openxmlformats.org/package/2006/relationships"><Relationship Type="http://schemas.openxmlformats.org/officeDocument/2006/relationships/customXmlProps" Target="/customXml/itemProps21.xml" Id="rId1" /></Relationships>
</file>

<file path=customXml/_rels/item12.xml.rels>&#65279;<?xml version="1.0" encoding="utf-8"?><Relationships xmlns="http://schemas.openxmlformats.org/package/2006/relationships"><Relationship Type="http://schemas.openxmlformats.org/officeDocument/2006/relationships/customXmlProps" Target="/customXml/itemProps12.xml" Id="rId1" /></Relationships>
</file>

<file path=customXml/_rels/item33.xml.rels>&#65279;<?xml version="1.0" encoding="utf-8"?><Relationships xmlns="http://schemas.openxmlformats.org/package/2006/relationships"><Relationship Type="http://schemas.openxmlformats.org/officeDocument/2006/relationships/customXmlProps" Target="/customXml/itemProps33.xml" Id="rId1" /></Relationship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1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7f9b5e87859ce6d7eedbdc6e4e4205c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5e0075ee7624d6a846e01eb6183742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Props12.xml><?xml version="1.0" encoding="utf-8"?>
<ds:datastoreItem xmlns:ds="http://schemas.openxmlformats.org/officeDocument/2006/customXml" ds:itemID="{95CAC5D2-2F69-441A-9A6F-4F9218415103}"/>
</file>

<file path=customXml/itemProps21.xml><?xml version="1.0" encoding="utf-8"?>
<ds:datastoreItem xmlns:ds="http://schemas.openxmlformats.org/officeDocument/2006/customXml" ds:itemID="{7FFA7978-EF44-45B1-8C54-25899540A13A}"/>
</file>

<file path=customXml/itemProps33.xml><?xml version="1.0" encoding="utf-8"?>
<ds:datastoreItem xmlns:ds="http://schemas.openxmlformats.org/officeDocument/2006/customXml" ds:itemID="{06281924-3B77-4946-8349-42E217AF56BE}"/>
</file>

<file path=docProps/app.xml><?xml version="1.0" encoding="utf-8"?>
<ap:Properties xmlns:vt="http://schemas.openxmlformats.org/officeDocument/2006/docPropsVTypes" xmlns:ap="http://schemas.openxmlformats.org/officeDocument/2006/extended-properties">
  <ap:Template/>
  <ap:TotalTime>0</ap:TotalTime>
  <ap:Words>180</ap:Words>
  <ap:Application>Microsoft Office PowerPoint</ap:Application>
  <ap:PresentationFormat>Custom</ap:PresentationFormat>
  <ap:Paragraphs>43</ap:Paragraphs>
  <ap:Slides>12</ap:Slides>
  <ap:Notes>12</ap:Notes>
  <ap:HiddenSlides>0</ap:HiddenSlides>
  <ap:MMClips>0</ap:MMClips>
  <ap:ScaleCrop>false</ap:ScaleCrop>
  <ap: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ap:HeadingPairs>
  <ap:TitlesOfParts>
    <vt:vector baseType="lpstr" size="24">
      <vt:lpstr>Arial</vt:lpstr>
      <vt:lpstr>Arial Black</vt:lpstr>
      <vt:lpstr>Bell MT</vt:lpstr>
      <vt:lpstr>Calibri</vt:lpstr>
      <vt:lpstr>Calibri Light</vt:lpstr>
      <vt:lpstr>Cooper Black</vt:lpstr>
      <vt:lpstr>Forte</vt:lpstr>
      <vt:lpstr>Helvetica Neue</vt:lpstr>
      <vt:lpstr>Segoe UI Light</vt:lpstr>
      <vt:lpstr>Sitka Banner</vt:lpstr>
      <vt:lpstr>TH SarabunPSK</vt:lpstr>
      <vt:lpstr>Office Theme</vt:lpstr>
      <vt:lpstr>We are like snowflakes, all different in our own beautiful way.</vt:lpstr>
      <vt:lpstr>GREAT NEWS</vt:lpstr>
      <vt:lpstr>NEW PLACES</vt:lpstr>
      <vt:lpstr>CONGRATS</vt:lpstr>
      <vt:lpstr>BEST WISHES TO YOU</vt:lpstr>
      <vt:lpstr>Warmest congratulations</vt:lpstr>
      <vt:lpstr>The pessimist sees difficulty in every opportunity.  The optimist sees opportunity in every difficulty</vt:lpstr>
      <vt:lpstr>“Life, now, was unfolding before me, constantly and visibly, like the flowers of summer that drop fanlike petals on eternal soil.”</vt:lpstr>
      <vt:lpstr>DON’T LET YESTERDAY TAKE UP TOO MUCH OF TODAY.</vt:lpstr>
      <vt:lpstr>TIME FOR VACATIONS</vt:lpstr>
      <vt:lpstr>ENJOY</vt:lpstr>
      <vt:lpstr>Follow these instructions to update content and save slides as images:</vt:lpstr>
    </vt:vector>
  </ap:TitlesOfParts>
  <ap:LinksUpToDate>false</ap:LinksUpToDate>
  <ap:SharedDoc>false</ap:SharedDoc>
  <ap:HyperlinksChanged>false</ap:HyperlinksChanged>
  <ap:AppVersion>16.0000</ap:AppVersion>
</ap: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2019-06-04T10:12:46Z</dcterms:created>
  <dcterms:modified xsi:type="dcterms:W3CDTF">2019-07-10T23:34:25Z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